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56" r:id="rId8"/>
    <p:sldMasterId id="2147483768" r:id="rId9"/>
    <p:sldMasterId id="2147483780" r:id="rId10"/>
    <p:sldMasterId id="2147483913" r:id="rId11"/>
    <p:sldMasterId id="2147483925" r:id="rId12"/>
    <p:sldMasterId id="2147483937" r:id="rId13"/>
    <p:sldMasterId id="2147483949" r:id="rId14"/>
    <p:sldMasterId id="2147484115" r:id="rId15"/>
    <p:sldMasterId id="2147484127" r:id="rId16"/>
    <p:sldMasterId id="2147484139" r:id="rId17"/>
  </p:sldMasterIdLst>
  <p:notesMasterIdLst>
    <p:notesMasterId r:id="rId134"/>
  </p:notesMasterIdLst>
  <p:handoutMasterIdLst>
    <p:handoutMasterId r:id="rId135"/>
  </p:handoutMasterIdLst>
  <p:sldIdLst>
    <p:sldId id="260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3" r:id="rId32"/>
    <p:sldId id="284" r:id="rId33"/>
    <p:sldId id="285" r:id="rId34"/>
    <p:sldId id="286" r:id="rId35"/>
    <p:sldId id="287" r:id="rId36"/>
    <p:sldId id="281" r:id="rId37"/>
    <p:sldId id="282" r:id="rId38"/>
    <p:sldId id="424" r:id="rId39"/>
    <p:sldId id="261" r:id="rId40"/>
    <p:sldId id="258" r:id="rId41"/>
    <p:sldId id="259" r:id="rId42"/>
    <p:sldId id="288" r:id="rId43"/>
    <p:sldId id="289" r:id="rId44"/>
    <p:sldId id="290" r:id="rId45"/>
    <p:sldId id="296" r:id="rId46"/>
    <p:sldId id="297" r:id="rId47"/>
    <p:sldId id="291" r:id="rId48"/>
    <p:sldId id="292" r:id="rId49"/>
    <p:sldId id="293" r:id="rId50"/>
    <p:sldId id="294" r:id="rId51"/>
    <p:sldId id="390" r:id="rId52"/>
    <p:sldId id="295" r:id="rId53"/>
    <p:sldId id="436" r:id="rId54"/>
    <p:sldId id="392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318" r:id="rId66"/>
    <p:sldId id="319" r:id="rId67"/>
    <p:sldId id="393" r:id="rId68"/>
    <p:sldId id="394" r:id="rId69"/>
    <p:sldId id="395" r:id="rId70"/>
    <p:sldId id="396" r:id="rId71"/>
    <p:sldId id="397" r:id="rId72"/>
    <p:sldId id="398" r:id="rId73"/>
    <p:sldId id="399" r:id="rId74"/>
    <p:sldId id="400" r:id="rId75"/>
    <p:sldId id="401" r:id="rId76"/>
    <p:sldId id="402" r:id="rId77"/>
    <p:sldId id="403" r:id="rId78"/>
    <p:sldId id="404" r:id="rId79"/>
    <p:sldId id="405" r:id="rId80"/>
    <p:sldId id="406" r:id="rId81"/>
    <p:sldId id="407" r:id="rId82"/>
    <p:sldId id="408" r:id="rId83"/>
    <p:sldId id="409" r:id="rId84"/>
    <p:sldId id="410" r:id="rId85"/>
    <p:sldId id="411" r:id="rId86"/>
    <p:sldId id="412" r:id="rId87"/>
    <p:sldId id="413" r:id="rId88"/>
    <p:sldId id="414" r:id="rId89"/>
    <p:sldId id="415" r:id="rId90"/>
    <p:sldId id="416" r:id="rId91"/>
    <p:sldId id="417" r:id="rId92"/>
    <p:sldId id="418" r:id="rId93"/>
    <p:sldId id="419" r:id="rId94"/>
    <p:sldId id="420" r:id="rId95"/>
    <p:sldId id="421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435" r:id="rId125"/>
    <p:sldId id="377" r:id="rId126"/>
    <p:sldId id="378" r:id="rId127"/>
    <p:sldId id="384" r:id="rId128"/>
    <p:sldId id="379" r:id="rId129"/>
    <p:sldId id="380" r:id="rId130"/>
    <p:sldId id="381" r:id="rId131"/>
    <p:sldId id="382" r:id="rId132"/>
    <p:sldId id="383" r:id="rId133"/>
  </p:sldIdLst>
  <p:sldSz cx="9144000" cy="6858000" type="screen4x3"/>
  <p:notesSz cx="6858000" cy="9945688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FFF"/>
    <a:srgbClr val="000000"/>
    <a:srgbClr val="0079A4"/>
    <a:srgbClr val="FFFFFF"/>
    <a:srgbClr val="0905FF"/>
    <a:srgbClr val="11FCFF"/>
    <a:srgbClr val="FFFFCC"/>
    <a:srgbClr val="3E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2" autoAdjust="0"/>
    <p:restoredTop sz="94660"/>
  </p:normalViewPr>
  <p:slideViewPr>
    <p:cSldViewPr showGuides="1">
      <p:cViewPr>
        <p:scale>
          <a:sx n="60" d="100"/>
          <a:sy n="60" d="100"/>
        </p:scale>
        <p:origin x="-2988" y="-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117" Type="http://schemas.openxmlformats.org/officeDocument/2006/relationships/slide" Target="slides/slide100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slide" Target="slides/slide67.xml"/><Relationship Id="rId89" Type="http://schemas.openxmlformats.org/officeDocument/2006/relationships/slide" Target="slides/slide72.xml"/><Relationship Id="rId112" Type="http://schemas.openxmlformats.org/officeDocument/2006/relationships/slide" Target="slides/slide95.xml"/><Relationship Id="rId133" Type="http://schemas.openxmlformats.org/officeDocument/2006/relationships/slide" Target="slides/slide116.xml"/><Relationship Id="rId138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0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102" Type="http://schemas.openxmlformats.org/officeDocument/2006/relationships/slide" Target="slides/slide85.xml"/><Relationship Id="rId123" Type="http://schemas.openxmlformats.org/officeDocument/2006/relationships/slide" Target="slides/slide106.xml"/><Relationship Id="rId128" Type="http://schemas.openxmlformats.org/officeDocument/2006/relationships/slide" Target="slides/slide11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3.xml"/><Relationship Id="rId95" Type="http://schemas.openxmlformats.org/officeDocument/2006/relationships/slide" Target="slides/slide78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113" Type="http://schemas.openxmlformats.org/officeDocument/2006/relationships/slide" Target="slides/slide96.xml"/><Relationship Id="rId118" Type="http://schemas.openxmlformats.org/officeDocument/2006/relationships/slide" Target="slides/slide101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93" Type="http://schemas.openxmlformats.org/officeDocument/2006/relationships/slide" Target="slides/slide76.xml"/><Relationship Id="rId98" Type="http://schemas.openxmlformats.org/officeDocument/2006/relationships/slide" Target="slides/slide81.xml"/><Relationship Id="rId121" Type="http://schemas.openxmlformats.org/officeDocument/2006/relationships/slide" Target="slides/slide10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103" Type="http://schemas.openxmlformats.org/officeDocument/2006/relationships/slide" Target="slides/slide86.xml"/><Relationship Id="rId108" Type="http://schemas.openxmlformats.org/officeDocument/2006/relationships/slide" Target="slides/slide91.xml"/><Relationship Id="rId116" Type="http://schemas.openxmlformats.org/officeDocument/2006/relationships/slide" Target="slides/slide99.xml"/><Relationship Id="rId124" Type="http://schemas.openxmlformats.org/officeDocument/2006/relationships/slide" Target="slides/slide107.xml"/><Relationship Id="rId129" Type="http://schemas.openxmlformats.org/officeDocument/2006/relationships/slide" Target="slides/slide112.xml"/><Relationship Id="rId137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slide" Target="slides/slide74.xml"/><Relationship Id="rId96" Type="http://schemas.openxmlformats.org/officeDocument/2006/relationships/slide" Target="slides/slide79.xml"/><Relationship Id="rId111" Type="http://schemas.openxmlformats.org/officeDocument/2006/relationships/slide" Target="slides/slide94.xml"/><Relationship Id="rId132" Type="http://schemas.openxmlformats.org/officeDocument/2006/relationships/slide" Target="slides/slide1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6" Type="http://schemas.openxmlformats.org/officeDocument/2006/relationships/slide" Target="slides/slide89.xml"/><Relationship Id="rId114" Type="http://schemas.openxmlformats.org/officeDocument/2006/relationships/slide" Target="slides/slide97.xml"/><Relationship Id="rId119" Type="http://schemas.openxmlformats.org/officeDocument/2006/relationships/slide" Target="slides/slide102.xml"/><Relationship Id="rId127" Type="http://schemas.openxmlformats.org/officeDocument/2006/relationships/slide" Target="slides/slide11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94" Type="http://schemas.openxmlformats.org/officeDocument/2006/relationships/slide" Target="slides/slide77.xml"/><Relationship Id="rId99" Type="http://schemas.openxmlformats.org/officeDocument/2006/relationships/slide" Target="slides/slide82.xml"/><Relationship Id="rId101" Type="http://schemas.openxmlformats.org/officeDocument/2006/relationships/slide" Target="slides/slide84.xml"/><Relationship Id="rId122" Type="http://schemas.openxmlformats.org/officeDocument/2006/relationships/slide" Target="slides/slide105.xml"/><Relationship Id="rId130" Type="http://schemas.openxmlformats.org/officeDocument/2006/relationships/slide" Target="slides/slide113.xml"/><Relationship Id="rId13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109" Type="http://schemas.openxmlformats.org/officeDocument/2006/relationships/slide" Target="slides/slide9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97" Type="http://schemas.openxmlformats.org/officeDocument/2006/relationships/slide" Target="slides/slide80.xml"/><Relationship Id="rId104" Type="http://schemas.openxmlformats.org/officeDocument/2006/relationships/slide" Target="slides/slide87.xml"/><Relationship Id="rId120" Type="http://schemas.openxmlformats.org/officeDocument/2006/relationships/slide" Target="slides/slide103.xml"/><Relationship Id="rId125" Type="http://schemas.openxmlformats.org/officeDocument/2006/relationships/slide" Target="slides/slide10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slide" Target="slides/slide7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slide" Target="slides/slide70.xml"/><Relationship Id="rId110" Type="http://schemas.openxmlformats.org/officeDocument/2006/relationships/slide" Target="slides/slide93.xml"/><Relationship Id="rId115" Type="http://schemas.openxmlformats.org/officeDocument/2006/relationships/slide" Target="slides/slide98.xml"/><Relationship Id="rId131" Type="http://schemas.openxmlformats.org/officeDocument/2006/relationships/slide" Target="slides/slide114.xml"/><Relationship Id="rId136" Type="http://schemas.openxmlformats.org/officeDocument/2006/relationships/presProps" Target="presProps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56" Type="http://schemas.openxmlformats.org/officeDocument/2006/relationships/slide" Target="slides/slide39.xml"/><Relationship Id="rId77" Type="http://schemas.openxmlformats.org/officeDocument/2006/relationships/slide" Target="slides/slide60.xml"/><Relationship Id="rId100" Type="http://schemas.openxmlformats.org/officeDocument/2006/relationships/slide" Target="slides/slide83.xml"/><Relationship Id="rId105" Type="http://schemas.openxmlformats.org/officeDocument/2006/relationships/slide" Target="slides/slide88.xml"/><Relationship Id="rId126" Type="http://schemas.openxmlformats.org/officeDocument/2006/relationships/slide" Target="slides/slide10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AE2F59E3-DF9F-4DAE-95B9-AB39BF6C4DB3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E942C578-C400-4D70-A3DD-5E408D179F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352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65BBAFB0-69BE-4FA5-A1C1-C024145DCC92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6DE34B72-8C15-4783-BAB4-EF10A613CC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836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6B8B97-A920-4BB4-BF9F-A87B2BE0CCFC}" type="slidenum">
              <a:rPr lang="it-IT" smtClean="0">
                <a:latin typeface="Times"/>
              </a:rPr>
              <a:pPr>
                <a:defRPr/>
              </a:pPr>
              <a:t>55</a:t>
            </a:fld>
            <a:endParaRPr lang="it-IT" smtClean="0">
              <a:latin typeface="Times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E6FD3-FEBB-4BE5-865C-7D25414ABA0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55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0A0FC-B549-4BEA-BFA0-D4F8D9D19D1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24496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1533-C48F-4FD5-937D-47AD8606978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6106017"/>
      </p:ext>
    </p:extLst>
  </p:cSld>
  <p:clrMapOvr>
    <a:masterClrMapping/>
  </p:clrMapOvr>
  <p:transition spd="slow"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3471-17B8-4A0F-9A8E-E57CF67AB5D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1754277"/>
      </p:ext>
    </p:extLst>
  </p:cSld>
  <p:clrMapOvr>
    <a:masterClrMapping/>
  </p:clrMapOvr>
  <p:transition spd="slow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9111-D478-4A03-92B7-F7A95FB917A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456212"/>
      </p:ext>
    </p:extLst>
  </p:cSld>
  <p:clrMapOvr>
    <a:masterClrMapping/>
  </p:clrMapOvr>
  <p:transition spd="slow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9241-BD40-49EB-8A57-C9B130C977C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9044364"/>
      </p:ext>
    </p:extLst>
  </p:cSld>
  <p:clrMapOvr>
    <a:masterClrMapping/>
  </p:clrMapOvr>
  <p:transition spd="slow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565B3-D6D8-48D4-8954-78E292E3427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0120438"/>
      </p:ext>
    </p:extLst>
  </p:cSld>
  <p:clrMapOvr>
    <a:masterClrMapping/>
  </p:clrMapOvr>
  <p:transition spd="slow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3D42-A7E8-4B1B-BEED-442F3334885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2355563"/>
      </p:ext>
    </p:extLst>
  </p:cSld>
  <p:clrMapOvr>
    <a:masterClrMapping/>
  </p:clrMapOvr>
  <p:transition spd="slow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77C5C-9353-440F-822A-241091ACB15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0240368"/>
      </p:ext>
    </p:extLst>
  </p:cSld>
  <p:clrMapOvr>
    <a:masterClrMapping/>
  </p:clrMapOvr>
  <p:transition spd="slow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FDC30-9BB1-488F-A80B-5A55983AD80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6319566"/>
      </p:ext>
    </p:extLst>
  </p:cSld>
  <p:clrMapOvr>
    <a:masterClrMapping/>
  </p:clrMapOvr>
  <p:transition spd="slow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8AFD-C038-469D-A838-8A32E643B1F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38395342"/>
      </p:ext>
    </p:extLst>
  </p:cSld>
  <p:clrMapOvr>
    <a:masterClrMapping/>
  </p:clrMapOvr>
  <p:transition spd="slow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474BA-57F0-4478-8CFA-F9B04495950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1917761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0659-1E30-4C5C-B425-7DA7DB157D5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40333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EF95-F5F7-4918-AB9A-AE36F84117C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619259"/>
      </p:ext>
    </p:extLst>
  </p:cSld>
  <p:clrMapOvr>
    <a:masterClrMapping/>
  </p:clrMapOvr>
  <p:transition spd="slow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1FF1-3CE1-4CD0-B138-6D0EED1B50B9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CA07-F1CF-4AB5-B431-CF6960CFC1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376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F29C-CAA3-42EA-A3FE-432E7A978F71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598F-A0DE-49E4-805A-639FBC834A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0570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A8C4-F808-42F9-BEBB-ED8661DA5F1F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89E8-30B2-4078-BC69-470DE54799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8230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E726-E151-484F-8FCA-8F8BD8BDA6FB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431D-074E-4EA3-B438-C312407085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5366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0E4A-ECAF-4C3D-90D8-CFF0378DC660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01AB-7155-4E49-A7F0-51ED4E88EE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7284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6E74-DDD1-4384-8C3B-78F85AE64B2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947D-5C3B-4218-82A2-9E446A8CDD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4563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B319-93C3-4197-9841-89D5C202CEAF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803B-92C1-4FE3-A4E1-A90CDAC30A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03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8E05-E63A-4673-B780-7869609548A1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D09CC-A908-487E-8754-5757D11B0F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9335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30AB-AEE7-4306-8887-FDB659749509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8A7B-395F-41CF-ADAC-924F2FA091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43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064A-15D2-421D-B9C0-7F25AE1B4F37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AE6F-A40A-402E-81C9-9BFF544F83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9754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2D4D-D3C8-4560-9D47-ACDE54050D5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F2AE-E37C-4D2D-9260-9621B0124A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8700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2430-367E-4448-A4A3-B56580F760A2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3993-C8B6-4CD8-A778-424C966538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5872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CF9D-0FB6-4865-A40E-0FE9A6404A7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746991"/>
      </p:ext>
    </p:extLst>
  </p:cSld>
  <p:clrMapOvr>
    <a:masterClrMapping/>
  </p:clrMapOvr>
  <p:transition spd="slow"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827F8-5763-4E42-8014-756826BBB41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321287"/>
      </p:ext>
    </p:extLst>
  </p:cSld>
  <p:clrMapOvr>
    <a:masterClrMapping/>
  </p:clrMapOvr>
  <p:transition spd="slow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463D-EE15-49CD-AC64-6A17ECBDF45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7644218"/>
      </p:ext>
    </p:extLst>
  </p:cSld>
  <p:clrMapOvr>
    <a:masterClrMapping/>
  </p:clrMapOvr>
  <p:transition spd="slow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501A-55E5-43DE-93D4-0F8C9C3D4AB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4689205"/>
      </p:ext>
    </p:extLst>
  </p:cSld>
  <p:clrMapOvr>
    <a:masterClrMapping/>
  </p:clrMapOvr>
  <p:transition spd="slow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68EB8-111D-4B1F-8C5D-6E155080F8A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9189476"/>
      </p:ext>
    </p:extLst>
  </p:cSld>
  <p:clrMapOvr>
    <a:masterClrMapping/>
  </p:clrMapOvr>
  <p:transition spd="slow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B47DA-EA64-4AB6-BB3E-DE449FF76F7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3345909"/>
      </p:ext>
    </p:extLst>
  </p:cSld>
  <p:clrMapOvr>
    <a:masterClrMapping/>
  </p:clrMapOvr>
  <p:transition spd="slow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7734-7158-4947-8B7A-D5D6320D657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53476"/>
      </p:ext>
    </p:extLst>
  </p:cSld>
  <p:clrMapOvr>
    <a:masterClrMapping/>
  </p:clrMapOvr>
  <p:transition spd="slow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3118-B4DB-4E3D-B8C2-926AA25DBD7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043684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4029-62D6-4EC0-9E6B-F99808EAB78F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F452-ADF5-49C6-9FA2-635B92AC96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7079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016F-82CC-46DE-807D-07532A02836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0926263"/>
      </p:ext>
    </p:extLst>
  </p:cSld>
  <p:clrMapOvr>
    <a:masterClrMapping/>
  </p:clrMapOvr>
  <p:transition spd="slow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C016D-5DA9-4C9E-AC4F-608C2C8868C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6377393"/>
      </p:ext>
    </p:extLst>
  </p:cSld>
  <p:clrMapOvr>
    <a:masterClrMapping/>
  </p:clrMapOvr>
  <p:transition spd="slow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F4C0C-DF0D-4B3F-8AAF-21DB79E5C3F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4156165"/>
      </p:ext>
    </p:extLst>
  </p:cSld>
  <p:clrMapOvr>
    <a:masterClrMapping/>
  </p:clrMapOvr>
  <p:transition spd="slow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23F6-DAB4-4F49-A524-9AAE901EF13C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713A-7BF2-4E34-988B-3043ED4C53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0255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EF98-2CA1-43A1-A12A-184E5080BAD0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F8E8-D602-472D-A12E-A7FC139049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9073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4D7B-DAF1-4342-8ACD-189923F59886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8ADA-79CB-4ADB-9600-3E6C815ED5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9020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2D89-A0A2-440A-AA70-6213DBF3745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E98F-CF4C-44E2-8125-6A06701271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9661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7D66-FFCE-4F1F-ACA8-18F425FB1A16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03BF-AF1A-418B-AD6F-88FFBDB651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3719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4DC7-EEC3-4BA3-BF5F-4CEAF0DE473F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C9F5-1C7B-4CA1-BC95-458C790CEE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9940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58A0-0919-419D-9041-2A9A60274B22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3463-0EEB-4CF8-8CC6-84F6B0F213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40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8B60-7180-402D-A8AD-E089AB05A88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9D41-C5EF-44E0-8DD6-ED8198F108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4819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3669-6E2D-40FF-9133-DBD6D6C14A03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9B28-7E90-4D4E-86B7-309ACE1A24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5596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4B36-2C50-4E8A-9568-0F5DB1B2CF32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8FB2-5C87-4D0F-A030-3B51AD2CCF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8288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4ED6-CAAE-4F28-930C-CC45F2CEFC09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B733-860B-44FE-8741-7571284DA7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3914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6997-94E2-4608-8040-B10817E1E697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ACF0-B704-4676-B1CB-516C4AA42D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1387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22F37-F5BF-413D-9AB5-FD3917A4434D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C391-84F7-4EAC-9DB6-AFC55743CE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0116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DFFF-E46A-48D9-A0FD-F8E3AA2126C9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EE217-022C-4BEF-A285-358561383D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7778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F006-EBBB-4BA4-BDFF-458FCA15347F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E91D-0AEF-469F-AF62-84155BA63A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4792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01A4-9917-4208-9310-C2119B6A6888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913B-A317-40A9-84BD-5268B2E244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4725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453E-3AA8-417B-A923-517999CFA502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3F4A-21E4-4A21-AD64-D8FDD322ED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5277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19AA-0652-49CF-89DC-71664AF87A50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E238-CD9C-4858-8965-73DBCF0100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80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D384-94BB-4061-8932-C7EB6D280EED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14B7-3DED-4E3E-BDCD-834AACE781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369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AD10-4C75-49DA-8D42-A81121443D58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E981-B211-4020-9C3D-E901C4ABE7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6809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9148-8C4F-4FDD-9758-2CEA9CF61C57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9380-4403-44A3-8213-4F31CC6394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7286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0822-AF0F-42F2-8AA7-3067FE7AA75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380CB-82CB-4EAD-BB18-9B6EB2F0BE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374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9E72F-E38D-46F4-99CE-DB44AF46EE08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46DD-9726-47A0-9352-54AC9FD829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5398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96A9-F6FB-4CA8-8CAC-5D693A60E0DB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6BA0-E24F-4A30-88C4-968D6197D0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3722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98A6-9564-4724-B92F-8B594D4DB9B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12819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82B98-10B4-425D-8A50-17610501DB4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33099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0569-5459-48EA-80CB-4A1685779D6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58297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E304F-9317-4775-A7AF-A3CC5726F0E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40036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AA59-AAC2-4101-B99C-420C1584111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005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93F3-4EB0-4654-A4EB-F4332D75B9E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DFF7-8EC9-4B00-833D-385A99F60E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2273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CAE5-6812-4D26-BF45-889ADA40B82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7734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A2BB-ABAD-4F21-8BB5-D6BAAE44F6D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37924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D9B0C-967B-4C9E-9701-DCE3B0157E8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36591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25662-7E0A-4705-9C33-993D2D4C8BA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5956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8308-B12E-4CB1-81AD-5B0E08749C6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65343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3CBF9-8696-4E0C-A99B-464F26108E5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93322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4640-B8D2-41FA-B7C0-70809090D9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1717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5912-CA9F-472A-B35B-92C5CCA44C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1162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BE17-B6F6-4B61-94E5-590BD011AA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1755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F8D5E-3F5C-44E8-8D95-F4E067F7CB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067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C889-681F-4EAF-968D-80FD6910024A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96FA-20A2-468F-A27A-3187360249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23928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963B1-C3AC-4A29-BE5B-5935B02C5D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38557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691E2-AF50-4DA6-812F-17F0CC2DFC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6867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1053-1F72-414B-B7DB-F69A735794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7648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5815-4D9F-4EEB-8887-D35CFF0114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2844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037A-BC27-44AE-85D6-4F3FEA3F95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9139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D032D-26EB-42AE-8FD8-8483866B05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7426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BE32-3D3E-4047-BF3E-E07CDBE823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06377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8AA-771A-404E-8529-9B5603FC044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3382-D467-4C9D-A030-9D4153F52C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6617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6E08-2E17-4F23-B0D7-32DAA0B755C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EF8A-781B-4F5E-BEB1-764A75C2C5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62082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4913-21F4-48BD-A67E-E9233AB35563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2A59-FCD0-4752-93EE-1BFEF38CB6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29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449F-D205-4092-808E-CC01A7AEC869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0D0B-0174-41B8-8E09-32ADAF32FB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9889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FD89-50C9-4BB7-B42C-FC24E642E10A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B676-B70F-43A0-B18C-F53842CE44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9944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A721-7F87-46CC-8790-24AFF7C0448F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2DAD-7F90-401E-BE48-27B443DA68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46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47E09-1F13-49B6-9417-CF1431846EC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9D75-D068-4CE5-ADFA-07A424F963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4917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6A83-1045-47A7-A2FE-8B6C37E64993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7145-DDFD-4608-9211-9091142AA3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2220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8264-1528-40FF-B571-33E5D2AA409E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79AB-A418-400F-8DCA-A7CCC8CF59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92541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056C-26A6-4C9D-BD0D-F3A2E26978C0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2A4A-6969-42F7-A08F-F70AB06748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2864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464B-8BBA-41F8-89B5-E41E15F4D6D1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8EA9-BF1F-4232-98A3-3D843B7F8A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1292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742E-5225-485F-9751-1C89E99DD174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14E9-6BBB-42FB-8C9B-9A0425D000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314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11F0-0461-4B9C-B86E-ADA897D81A02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4A5C-F99A-445A-8AB1-806915E6E9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82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47AD-1DB8-476A-85A1-4EDE3C8B6D5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6993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9C19-7633-406A-A3A8-BF7C7BCDCAD0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5114-7113-4351-80AA-7F83A3E6F8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68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4AE4-B073-42E0-97C6-79A7BAF57306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0DB8-E9D7-4375-BD23-8972AD9D13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16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B24A-8E6B-468F-B916-2B37D0EF5942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DB6A-1BA0-4837-9EA1-D7156969D5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14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3A4B-21FF-44B1-B7F4-C407B1B8A8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775346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29410-7104-4EC9-A108-2A00DBE2F8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772899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4D0E2-E398-4034-A621-98FCB8B4C4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229561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A847B-50F9-4407-BCDB-979E99B86D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769419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80AE-BF8F-4980-A9A2-ECF0397AF5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737702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858D-1E48-414A-AB91-6267D90D39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7475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B70F-BB48-4348-B743-FCED481C41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33426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87D9-1F25-47EE-B132-3BDFEBB5E2F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9852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AF92-763E-4994-B6EE-EB3CEACBA6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029008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00CEC-97D9-4304-AC41-73BD381003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939262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8261-E886-4BE0-ABCF-03E88837FA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527864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886D6-2992-4CFB-9F88-DAD9D77550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526734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8BC39-30AC-4692-A9F2-8E724AFF45C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8526581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DC32-B7B6-412A-AE86-6674F47BEEF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3039862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443AC-8237-4D03-9C31-96EE0B34680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2761585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F3195-8F48-4CC4-B6FA-F82BFF75AF9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6142338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615B-6DB8-45F3-8D5F-4E98A516272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4536859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ACD6-BCE2-4445-92D7-29ACDAF0B62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8146533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D8AB0-2400-417C-ABF0-105EDE3680E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2698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AB08-0C48-4FF5-A1A2-DB67D6F4F21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3388574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B594-5500-4C2A-A11C-02E060E800F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1789915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06E8-B1F2-44AE-B0A7-5467C6EF7CB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4255825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7DA26-6156-427E-ABB3-7D42BBC1816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9077192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02CE-B0D1-4AC9-A5E0-4E2AF3F9E71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7138696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46F4-B968-4E0B-9284-95CC12E12E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424344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5BAA-03B5-4750-B2FA-5A9AFDCB60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713494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3CCA-D7CD-4F3B-965E-C127A9476E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510865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48F78-31F5-4B94-A5F1-026FE27A82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058374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0546-EC4C-44B0-B5D7-ED1F0FECDA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797414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A15D7-CC85-4D5D-8F3A-B533C770EC3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38106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5FE6-DE9B-45BA-AAEC-E8CF42D99C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474654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08166-6783-4AA7-BF47-088C194F56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334149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A43C-D0B1-405A-9CCC-92C5B9FFC0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483736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0064-CDB6-474F-9624-A54ED3B791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870990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15A15-FE89-448D-B18D-FEECB5959C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88085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1D37-0641-45AA-8C3C-44A9687EE9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090143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D47F-025E-4BD2-8AAE-1F5841B6CC2B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0B0B-9EFC-49C5-8872-F24F6A12A9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05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43AB-5A99-4124-AA8B-157E2DC966C0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D5BF-A333-4493-B36A-D57C716541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363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9D23-0C49-4804-9D80-E23F022CED5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D737-8898-4E21-BBF6-9775BD876F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290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DF04-C7B6-4C02-AB60-7B034EC1FA96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79BE-7CD9-4D6F-9A66-BB55648486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98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ACD27-EF5F-47CC-B2EE-A4BD6B0CC44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0484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8225-81FE-4FD1-9F69-2484670C3E63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FC5B6-16E3-4E70-ACD7-EDDFF4273F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222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2E5A-055A-4E9C-867A-7FE489921E2D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8EF8-D807-4A7C-ACF4-A1455D4C7C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8135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BD166-DF1D-4460-B906-E1239257E124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58CB-C787-4946-8B15-96A8152B1E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326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1113-1F9C-4182-9FCE-2FEE6F8111B3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FD34-98F7-4C3F-AC34-EACAB59494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428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7004-0670-4F79-BF5A-74EC43435543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98A6-0A9E-498F-9738-F7BEA327CE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6501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8866-5720-4E9E-B08B-C1F805253978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7015-AD48-409E-BB3C-799F75005F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459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165A-987A-41D2-BDC8-1BDA47A43056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5068-6377-4A8B-A330-BD516F8FB4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9185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7A3F5-A1B8-4574-93B3-F02AA0A7B80A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439F-3B90-4E8C-B515-354885507F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503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D911-6A08-4C95-8518-2F2FD73C404F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52FA-7CA3-48BE-A799-B93FEC2E42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729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E6C7A-E78A-4B47-9C78-E24DFC62B107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45F3-51A8-438F-AC7D-3E33336BCD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8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11BF2-7D66-494A-ADBE-D3E645B7D4D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08200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5DFF-2AF2-48B4-870B-4CDC2613E0C8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37D0-26F8-4E11-BF63-5CDCB3B34E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606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04D9-C884-4CCE-B9DD-A5486FE6FE66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9764-CD17-44E6-B719-9ED5AF65D0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154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46E7B-A3B7-47E1-87F2-BA44333674CA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CF88-AF7A-4F15-8C36-26015D2088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281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938F-D03E-4EAE-8D03-05CEC28C2E07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EDE6A-17F1-480A-ABB9-44B8EEF4A8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461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883D1-0B14-4BD7-9161-9620D5AAA3D1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6BD7-2417-4510-837E-24D7CE4411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3216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31F1-46D9-48FE-8A1F-24733A2E1334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7E041-EDF6-4D13-A5C1-B603BF468E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7835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96B4-9934-4ADB-AFB6-F3A0827AF437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6016-9375-41C1-9025-AC65E92AF4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2995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EEE3-73D7-405F-BB95-B01775A8E769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8D61-1015-4194-9BCA-2913321216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8236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A8D4-47D3-4DDC-8B0D-827A042213D0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608E-A80B-4582-8D81-DC533FDB5A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0229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A522B-2E7A-4E51-97F6-B66CD8A215AB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D49E-7549-4804-AA28-E2C44BC454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95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8F0E-3C29-4AEC-86F6-5DA379184C2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11441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1FC1-16F8-425A-ADEF-76107EF65933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9D03-39FD-47CF-B3AF-89F2E5E3B1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7432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4BC89-882C-4BC7-8066-DD28680D0511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0CE1-23B5-4D24-8317-B3F5EFEF37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11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C131-66B3-4FBC-BCCF-31A7CE10D11B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FFF4-1E4B-459D-B3CD-B0A025CF3B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370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639A-D5CD-48AD-87F7-E28AD182A8AB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407F-7B7F-4F61-80B6-108D70F95B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457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0E65-1B72-48E2-A101-AC071B5246F7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466B-75D5-47D3-8047-93FF9AF5A6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2447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AB30-DDEC-40DF-A376-E5A472BA2C0B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ADFF-D0A7-4A97-A5B8-901A24C69A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718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3DAC-C383-4852-B014-9D5581614ED2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1C45-0D96-4FED-A2A6-6AD0E84ECB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4651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E979-E7D2-41E9-B446-F158F804F980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F3A8-0513-48AC-8DDE-CAE4058778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4563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19E9-5EA6-4853-B58F-85F0BBAAB21A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71A5C-084B-4931-BCDA-4C1CD9FA18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9056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DBF2-D79F-4AE0-99E1-67DDD1BC29B4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7266-F8CE-4F6C-83D6-B26B9D978F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26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6135B-A3BF-47DC-8E70-2EF99EAD12F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15276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DE45-6E57-4BD4-9519-2DD51444803E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4EA1-0ED7-492E-B6F7-A31E4961B1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7707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EA27-268E-452F-A625-25A8A7029F5C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32B1-E619-407D-965A-C577C07E80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6684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4A44-B8AB-428C-977F-77201C76557D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BD89-EF00-4E2B-82A9-B0B61C6977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6758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67BC-007A-486C-A4B1-39812A2B5C83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AD73-5205-49B2-8DD3-94C81BBF50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2753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4116-DE80-4854-B030-4538EDB4F7BB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36A7-8484-4222-80DF-5A12111E72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1144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D9F3-5F96-4E90-AC35-33CDB5266FCF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B98E-C146-4845-8BAA-37E18DA255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0172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944F-3704-4D5F-8B86-DC3C43D6DB0E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FF0F5-E26A-42DA-8536-D276647D25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6488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9E04-D3AF-4AE0-8481-20002BC4939F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E520-D46A-4DCC-94FB-38D4D634D4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3786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9B6F-D98D-459A-837E-CD9826BDFABA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6011-EE9D-4C95-894B-BBB2510077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8057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32047-B913-4C85-BBE4-79235FE84F27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A81F4-C8CF-4BDE-A82B-7FFFE56EAC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94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D3A849C-7096-40BE-A40F-6BB1A5AF7E1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E288C2A-0BAE-4E81-976A-E778A9E203A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126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C1A9E5-5013-4939-A09B-7B0A7C39C330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38E3FF-0127-4473-B14A-841EF3DA41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F56733F5-986F-4E76-9604-41146CD8314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08A84130-6BCC-485A-8F34-549E3D072D47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BF7F4717-7711-4169-8CAE-DE95B9BE8B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871B0FF-A4B1-4FCD-9C94-89F823F7841A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6D582721-03C4-4E28-A2ED-BEADAD9F4C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  <a:cs typeface="Arial" pitchFamily="34" charset="0"/>
              </a:defRPr>
            </a:lvl1pPr>
          </a:lstStyle>
          <a:p>
            <a:pPr>
              <a:defRPr/>
            </a:pPr>
            <a:fld id="{FD282DD9-8834-4518-8390-CA42826447C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C6659E52-324A-45E9-8ACD-E97888D80B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741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52BE12E7-B71F-47F9-A579-BF21B1FB0FCA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C565D780-4752-4B97-8A58-0F8F844EC0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5A0C6BE2-753F-4E77-A896-22841E99BB42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5541B73B-E0F7-4679-B9E1-89F55D0549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850C916-0D22-4931-9BDE-8AFA081586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AD7E790B-E369-42DA-9B0F-029A98D8169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A2D24C93-9471-47F7-AD8F-0017803199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035C3E-F179-4425-9633-E9F7638EAE8E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255CEF-4F36-47F5-B540-2961D117FF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E5CE9BA0-B03D-453E-84E3-90480F9073A5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425C4088-B53B-4786-B575-3159E90D88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14304B78-A52B-4964-A0FE-CE25A3A1C2C1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EDC6D03-12EA-4AF2-848A-8DDAF7537C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E469940-1080-4D8A-8F6C-57D28438C75C}" type="datetimeFigureOut">
              <a:rPr lang="it-IT"/>
              <a:pPr>
                <a:defRPr/>
              </a:pPr>
              <a:t>22/09/2011</a:t>
            </a:fld>
            <a:endParaRPr lang="it-IT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CD5A773-AF19-42CD-829E-1D3DFC1231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Relationship Id="rId4" Type="http://schemas.openxmlformats.org/officeDocument/2006/relationships/slide" Target="slide8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" descr="Toscana in fiore 2008 1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2195513"/>
            <a:ext cx="8839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a-ES" sz="5400" b="1" i="1" dirty="0">
                <a:solidFill>
                  <a:srgbClr val="FFA3FC"/>
                </a:solidFill>
                <a:latin typeface="Comic Sans MS" pitchFamily="66" charset="0"/>
                <a:cs typeface="+mn-cs"/>
              </a:rPr>
              <a:t>26 DOMENICA </a:t>
            </a:r>
          </a:p>
          <a:p>
            <a:pPr algn="ctr" eaLnBrk="0" hangingPunct="0">
              <a:defRPr/>
            </a:pPr>
            <a:r>
              <a:rPr lang="ca-ES" sz="3200" b="1" i="1" dirty="0">
                <a:solidFill>
                  <a:srgbClr val="FFA3FC"/>
                </a:solidFill>
                <a:latin typeface="Comic Sans MS" pitchFamily="66" charset="0"/>
                <a:cs typeface="+mn-cs"/>
              </a:rPr>
              <a:t>Tempo ordinario</a:t>
            </a:r>
            <a:endParaRPr lang="ca-ES" sz="5400" b="1" i="1" dirty="0">
              <a:solidFill>
                <a:srgbClr val="FFA3FC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57443" y="4149725"/>
            <a:ext cx="45672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ca-ES" sz="3600" b="1" i="1" dirty="0" smtClean="0">
                <a:solidFill>
                  <a:srgbClr val="FF05DE"/>
                </a:solidFill>
                <a:latin typeface="Comic Sans MS" pitchFamily="66" charset="0"/>
                <a:cs typeface="+mn-cs"/>
              </a:rPr>
              <a:t>25 </a:t>
            </a:r>
            <a:r>
              <a:rPr lang="ca-ES" sz="3600" b="1" i="1" dirty="0">
                <a:solidFill>
                  <a:srgbClr val="FF05DE"/>
                </a:solidFill>
                <a:latin typeface="Comic Sans MS" pitchFamily="66" charset="0"/>
                <a:cs typeface="+mn-cs"/>
              </a:rPr>
              <a:t>settembre </a:t>
            </a:r>
            <a:r>
              <a:rPr lang="ca-ES" sz="3600" b="1" i="1" dirty="0" smtClean="0">
                <a:solidFill>
                  <a:srgbClr val="FF05DE"/>
                </a:solidFill>
                <a:latin typeface="Comic Sans MS" pitchFamily="66" charset="0"/>
                <a:cs typeface="+mn-cs"/>
              </a:rPr>
              <a:t>2011</a:t>
            </a:r>
            <a:endParaRPr lang="ca-ES" sz="3600" i="1" dirty="0">
              <a:solidFill>
                <a:srgbClr val="FF05DE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499952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GIORNATA DIOCESANA</a:t>
            </a:r>
          </a:p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SEMINARIO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 loop="1">
        <p:snd r:embed="rId2" name="citaraflautaMAGY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5" descr="Immagine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ttangolo 1"/>
          <p:cNvSpPr>
            <a:spLocks noChangeArrowheads="1"/>
          </p:cNvSpPr>
          <p:nvPr/>
        </p:nvSpPr>
        <p:spPr bwMode="auto">
          <a:xfrm>
            <a:off x="5857875" y="1071563"/>
            <a:ext cx="3286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Dammi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la mano,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voglio restar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per sempre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insieme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a te.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http://foto.fizteh.ru/foto/galleries/stopthemoment/stopthemoment_5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ttangolo 2"/>
          <p:cNvSpPr>
            <a:spLocks noChangeArrowheads="1"/>
          </p:cNvSpPr>
          <p:nvPr/>
        </p:nvSpPr>
        <p:spPr bwMode="auto">
          <a:xfrm>
            <a:off x="3143250" y="0"/>
            <a:ext cx="6000750" cy="2554288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Non aver paura di rischiare: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quello che tu perderai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lo riavrai in quantità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ttangolo 2"/>
          <p:cNvSpPr>
            <a:spLocks noChangeArrowheads="1"/>
          </p:cNvSpPr>
          <p:nvPr/>
        </p:nvSpPr>
        <p:spPr bwMode="auto">
          <a:xfrm>
            <a:off x="1857375" y="428625"/>
            <a:ext cx="4786313" cy="132397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Lui è lì che aspetta te,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tu cantando gli dirai: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7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ttangolo 2"/>
          <p:cNvSpPr>
            <a:spLocks noChangeArrowheads="1"/>
          </p:cNvSpPr>
          <p:nvPr/>
        </p:nvSpPr>
        <p:spPr bwMode="auto">
          <a:xfrm>
            <a:off x="1143000" y="214313"/>
            <a:ext cx="6929438" cy="1323975"/>
          </a:xfrm>
          <a:prstGeom prst="rect">
            <a:avLst/>
          </a:prstGeom>
          <a:solidFill>
            <a:srgbClr val="95373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Eccomi Signore, manda me!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piccolo seme,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 descr="7%20gr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ttangolo 2"/>
          <p:cNvSpPr>
            <a:spLocks noChangeArrowheads="1"/>
          </p:cNvSpPr>
          <p:nvPr/>
        </p:nvSpPr>
        <p:spPr bwMode="auto">
          <a:xfrm>
            <a:off x="2000250" y="285750"/>
            <a:ext cx="542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 se vuoi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grandi frutti io darò!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M:\09 Presentazioni\Immagin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ttangolo 2"/>
          <p:cNvSpPr>
            <a:spLocks noChangeArrowheads="1"/>
          </p:cNvSpPr>
          <p:nvPr/>
        </p:nvSpPr>
        <p:spPr bwMode="auto">
          <a:xfrm>
            <a:off x="2428875" y="285750"/>
            <a:ext cx="4286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Eccoci, Signore, manda noi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piccoli semi,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ttangolo 1"/>
          <p:cNvSpPr>
            <a:spLocks noChangeArrowheads="1"/>
          </p:cNvSpPr>
          <p:nvPr/>
        </p:nvSpPr>
        <p:spPr bwMode="auto">
          <a:xfrm>
            <a:off x="1071563" y="4143375"/>
            <a:ext cx="4572000" cy="1938338"/>
          </a:xfrm>
          <a:prstGeom prst="rect">
            <a:avLst/>
          </a:prstGeom>
          <a:solidFill>
            <a:srgbClr val="95373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 se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vuoi grandi frutti noi daremo!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ttangolo 1"/>
          <p:cNvSpPr>
            <a:spLocks noChangeArrowheads="1"/>
          </p:cNvSpPr>
          <p:nvPr/>
        </p:nvSpPr>
        <p:spPr bwMode="auto">
          <a:xfrm>
            <a:off x="1285875" y="1143000"/>
            <a:ext cx="22145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Tu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manda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noi!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Manda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noi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se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vuoi!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</p:txBody>
      </p:sp>
      <p:pic>
        <p:nvPicPr>
          <p:cNvPr id="4" name="Picture 6" descr="1692_N51_st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CasellaDiTesto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01000" y="63960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r>
              <a:rPr lang="it-IT">
                <a:hlinkClick r:id="rId3" action="ppaction://hlinksldjump"/>
              </a:rPr>
              <a:t>R</a:t>
            </a:r>
            <a:endParaRPr lang="it-IT"/>
          </a:p>
        </p:txBody>
      </p:sp>
      <p:sp>
        <p:nvSpPr>
          <p:cNvPr id="116741" name="CasellaDiTesto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72500" y="63960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r>
              <a:rPr lang="it-IT">
                <a:hlinkClick r:id="rId4" action="ppaction://hlinksldjump"/>
              </a:rPr>
              <a:t>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0" y="0"/>
            <a:ext cx="8715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latin typeface="+mn-lt"/>
                <a:ea typeface="Times New Roman" pitchFamily="18" charset="0"/>
                <a:cs typeface="Arial" pitchFamily="34" charset="0"/>
              </a:rPr>
              <a:t>Signore, anch’io ho fatto l’esperienza dei peccatori e dei pubblicani. Anch’io almeno qualche volta mi sono allontanato da te; ho deciso che potevo fare anche senza delle tue parole, che ero abbastanza “grande” per fare da solo. </a:t>
            </a:r>
            <a:endParaRPr lang="it-IT" sz="40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ttangolo 1"/>
          <p:cNvSpPr>
            <a:spLocks noChangeArrowheads="1"/>
          </p:cNvSpPr>
          <p:nvPr/>
        </p:nvSpPr>
        <p:spPr bwMode="auto">
          <a:xfrm>
            <a:off x="285750" y="0"/>
            <a:ext cx="85725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 provato anche la tristezza di essere lontano dalla tua amicizia. Ma soprattutto ho provato, e voglio annunciare, la gioia del perdono; la festa che nasce quando tu mi accogli e mi fai scoprire che il tuo amore è molto più grande del mio peccato. È un amore che ha la sua sorgente in Dio. Una sorgente che non teme la mia sete e che nulla può seccare.  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50" y="285750"/>
            <a:ext cx="8501063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cs typeface="+mn-cs"/>
              </a:rPr>
              <a:t>Questo sacramento di vita eterna ci rinnovi, o Padre, nell'anima e nel corpo, perché, comunicando a questo memoriale della passione del tuo Figlio, diventiamo eredi con lui nella gloria. Per Cristo nostro Signore.</a:t>
            </a:r>
            <a:endParaRPr lang="it-IT" sz="44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it-IT" sz="4400" dirty="0">
                <a:latin typeface="+mn-lt"/>
                <a:cs typeface="+mn-cs"/>
              </a:rPr>
              <a:t>			</a:t>
            </a:r>
          </a:p>
          <a:p>
            <a:pPr eaLnBrk="0" hangingPunct="0">
              <a:defRPr/>
            </a:pPr>
            <a:r>
              <a:rPr lang="it-IT" sz="4400" b="1" dirty="0">
                <a:latin typeface="+mn-lt"/>
                <a:cs typeface="+mn-cs"/>
              </a:rPr>
              <a:t>						Amen. </a:t>
            </a:r>
            <a:endParaRPr lang="it-IT" sz="4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38" y="285750"/>
            <a:ext cx="85010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Nel nome del Padre, e del Figlio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dello Spirito Santo.			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Amen.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La grazia del Signore nostro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Gesù Cristo, l’amore di Dio Padre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e la comunione dello Spirito Santo </a:t>
            </a:r>
          </a:p>
          <a:p>
            <a:pPr eaLnBrk="0" hangingPunct="0">
              <a:defRPr/>
            </a:pPr>
            <a:r>
              <a:rPr lang="it-IT" sz="4000" dirty="0">
                <a:latin typeface="Calibri" pitchFamily="34" charset="0"/>
                <a:cs typeface="+mn-cs"/>
              </a:rPr>
              <a:t>siano con tutti voi.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 con il tuo spirito.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CasellaDiTesto 1"/>
          <p:cNvSpPr txBox="1">
            <a:spLocks noChangeArrowheads="1"/>
          </p:cNvSpPr>
          <p:nvPr/>
        </p:nvSpPr>
        <p:spPr bwMode="auto">
          <a:xfrm>
            <a:off x="214313" y="142875"/>
            <a:ext cx="89296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r>
              <a:rPr lang="it-IT" sz="4000"/>
              <a:t>Il Signore sia con voi.</a:t>
            </a:r>
          </a:p>
          <a:p>
            <a:r>
              <a:rPr lang="it-IT" sz="4000" b="1"/>
              <a:t>E con il tuo spirito. </a:t>
            </a:r>
            <a:endParaRPr lang="it-IT" sz="4000"/>
          </a:p>
          <a:p>
            <a:endParaRPr lang="it-IT" sz="4000"/>
          </a:p>
          <a:p>
            <a:r>
              <a:rPr lang="it-IT" sz="4000"/>
              <a:t>Vi benedica Dio onnipotente </a:t>
            </a:r>
          </a:p>
          <a:p>
            <a:r>
              <a:rPr lang="it-IT" sz="4000"/>
              <a:t>Padre e Figlio e Spirito Santo.		</a:t>
            </a:r>
          </a:p>
          <a:p>
            <a:r>
              <a:rPr lang="it-IT" sz="4000" b="1"/>
              <a:t>Amen. </a:t>
            </a:r>
            <a:endParaRPr lang="it-IT" sz="4000"/>
          </a:p>
          <a:p>
            <a:endParaRPr lang="it-IT" sz="4000"/>
          </a:p>
          <a:p>
            <a:r>
              <a:rPr lang="it-IT" sz="4000"/>
              <a:t>Nel nome del Signore: andate in pace.</a:t>
            </a:r>
          </a:p>
          <a:p>
            <a:r>
              <a:rPr lang="it-IT" sz="4000" b="1"/>
              <a:t>Rendiamo grazie a Dio. </a:t>
            </a:r>
            <a:endParaRPr lang="it-IT" sz="4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www.comune.forni-avoltri.ud.it/Servizi/Fotogallery/immagini/P1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14348" y="214290"/>
            <a:ext cx="7633820" cy="60016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Ciao a tutti</a:t>
            </a:r>
          </a:p>
          <a:p>
            <a:pPr algn="ctr" eaLnBrk="0" hangingPunct="0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e</a:t>
            </a:r>
          </a:p>
          <a:p>
            <a:pPr algn="ctr" eaLnBrk="0" hangingPunct="0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buona </a:t>
            </a:r>
          </a:p>
          <a:p>
            <a:pPr algn="ctr" eaLnBrk="0" hangingPunct="0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  <a:cs typeface="+mn-cs"/>
              </a:rPr>
              <a:t>domenica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8642350" cy="6481762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115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dchiangUPC"/>
                <a:cs typeface="+mn-cs"/>
              </a:rPr>
              <a:t>NON SO</a:t>
            </a:r>
          </a:p>
          <a:p>
            <a:pPr algn="ctr" eaLnBrk="0" hangingPunct="0">
              <a:defRPr/>
            </a:pPr>
            <a:r>
              <a:rPr lang="it-IT" sz="115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dchiangUPC"/>
                <a:cs typeface="+mn-cs"/>
              </a:rPr>
              <a:t>PROPRIO</a:t>
            </a:r>
          </a:p>
          <a:p>
            <a:pPr algn="ctr" eaLnBrk="0" hangingPunct="0">
              <a:defRPr/>
            </a:pPr>
            <a:r>
              <a:rPr lang="it-IT" sz="115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dchiangUPC"/>
                <a:cs typeface="+mn-cs"/>
              </a:rPr>
              <a:t>COME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28625" y="428625"/>
            <a:ext cx="8286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r>
              <a:rPr lang="it-IT" sz="4400" b="1">
                <a:latin typeface="Comic Sans MS" pitchFamily="66" charset="0"/>
              </a:rPr>
              <a:t>Non so proprio come far </a:t>
            </a:r>
          </a:p>
          <a:p>
            <a:pPr eaLnBrk="1" hangingPunct="1"/>
            <a:r>
              <a:rPr lang="it-IT" sz="4400" b="1">
                <a:latin typeface="Comic Sans MS" pitchFamily="66" charset="0"/>
              </a:rPr>
              <a:t>per ringraziare il mio Signor; </a:t>
            </a:r>
          </a:p>
          <a:p>
            <a:pPr eaLnBrk="1" hangingPunct="1"/>
            <a:r>
              <a:rPr lang="it-IT" sz="4400" b="1">
                <a:latin typeface="Comic Sans MS" pitchFamily="66" charset="0"/>
              </a:rPr>
              <a:t>mi ha dato i cieli da guardar </a:t>
            </a:r>
          </a:p>
          <a:p>
            <a:pPr eaLnBrk="1" hangingPunct="1"/>
            <a:r>
              <a:rPr lang="it-IT" sz="4400" b="1">
                <a:latin typeface="Comic Sans MS" pitchFamily="66" charset="0"/>
              </a:rPr>
              <a:t>e tanta gioia dentro il cuor.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214313" y="620713"/>
            <a:ext cx="87503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latin typeface="Comic Sans MS" pitchFamily="66" charset="0"/>
              </a:rPr>
              <a:t>Lui ci ha dato i cieli da guardar,</a:t>
            </a:r>
            <a:br>
              <a:rPr lang="it-IT" sz="4000" b="1">
                <a:latin typeface="Comic Sans MS" pitchFamily="66" charset="0"/>
              </a:rPr>
            </a:br>
            <a:r>
              <a:rPr lang="it-IT" sz="4000" b="1">
                <a:latin typeface="Comic Sans MS" pitchFamily="66" charset="0"/>
              </a:rPr>
              <a:t>lui ci ha dato la bocca per cantar, lui ci ha dato il mondo per amar, </a:t>
            </a:r>
          </a:p>
          <a:p>
            <a:pPr eaLnBrk="1" hangingPunct="1"/>
            <a:r>
              <a:rPr lang="it-IT" sz="4000" b="1">
                <a:latin typeface="Comic Sans MS" pitchFamily="66" charset="0"/>
              </a:rPr>
              <a:t>e tanta gioia dentro il cuor </a:t>
            </a:r>
            <a:br>
              <a:rPr lang="it-IT" sz="4000" b="1">
                <a:latin typeface="Comic Sans MS" pitchFamily="66" charset="0"/>
              </a:rPr>
            </a:br>
            <a:r>
              <a:rPr lang="it-IT" sz="4000" b="1">
                <a:latin typeface="Comic Sans MS" pitchFamily="66" charset="0"/>
              </a:rPr>
              <a:t>e tanta gioia dentro il cuor</a:t>
            </a:r>
            <a:r>
              <a:rPr lang="it-IT" sz="4000" b="1" i="1">
                <a:latin typeface="Comic Sans MS" pitchFamily="66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0" y="42862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r>
              <a:rPr lang="it-IT" sz="5400" b="1">
                <a:latin typeface="Comic Sans MS" pitchFamily="66" charset="0"/>
              </a:rPr>
              <a:t>Si è curvato su di me </a:t>
            </a:r>
          </a:p>
          <a:p>
            <a:pPr eaLnBrk="1" hangingPunct="1"/>
            <a:r>
              <a:rPr lang="it-IT" sz="5400" b="1">
                <a:latin typeface="Comic Sans MS" pitchFamily="66" charset="0"/>
              </a:rPr>
              <a:t>ed è disceso giù dal ciel, </a:t>
            </a:r>
          </a:p>
          <a:p>
            <a:pPr eaLnBrk="1" hangingPunct="1"/>
            <a:r>
              <a:rPr lang="it-IT" sz="5400" b="1">
                <a:latin typeface="Comic Sans MS" pitchFamily="66" charset="0"/>
              </a:rPr>
              <a:t>per abitare in mezzo a noi </a:t>
            </a:r>
          </a:p>
          <a:p>
            <a:pPr eaLnBrk="1" hangingPunct="1"/>
            <a:r>
              <a:rPr lang="it-IT" sz="5400" b="1">
                <a:latin typeface="Comic Sans MS" pitchFamily="66" charset="0"/>
              </a:rPr>
              <a:t>e per salvare tutti noi.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14313" y="620713"/>
            <a:ext cx="87503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r>
              <a:rPr lang="it-IT" sz="4000" b="1">
                <a:latin typeface="Comic Sans MS" pitchFamily="66" charset="0"/>
              </a:rPr>
              <a:t>Lui ci ha dato i cieli da guardar,</a:t>
            </a:r>
            <a:br>
              <a:rPr lang="it-IT" sz="4000" b="1">
                <a:latin typeface="Comic Sans MS" pitchFamily="66" charset="0"/>
              </a:rPr>
            </a:br>
            <a:r>
              <a:rPr lang="it-IT" sz="4000" b="1">
                <a:latin typeface="Comic Sans MS" pitchFamily="66" charset="0"/>
              </a:rPr>
              <a:t>lui ci ha dato la bocca per cantar, lui ci ha dato il mondo per amar, </a:t>
            </a:r>
          </a:p>
          <a:p>
            <a:pPr eaLnBrk="1" hangingPunct="1"/>
            <a:r>
              <a:rPr lang="it-IT" sz="4000" b="1">
                <a:latin typeface="Comic Sans MS" pitchFamily="66" charset="0"/>
              </a:rPr>
              <a:t>e tanta gioia dentro il cuor</a:t>
            </a:r>
          </a:p>
          <a:p>
            <a:pPr eaLnBrk="1" hangingPunct="1"/>
            <a:r>
              <a:rPr lang="it-IT" sz="4000" b="1">
                <a:latin typeface="Comic Sans MS" pitchFamily="66" charset="0"/>
              </a:rPr>
              <a:t>e tanta gioia dentro il cuor</a:t>
            </a:r>
            <a:r>
              <a:rPr lang="it-IT" sz="4000" b="1" i="1">
                <a:latin typeface="Comic Sans MS" pitchFamily="66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http://tillilh9821.altervista.org/albums/userpics/10001/sdmas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latin typeface="Eras Bold ITC" pitchFamily="34" charset="0"/>
              </a:rPr>
              <a:t>Confesso a Dio Onnipotente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a voi fratelli che ho molto peccato in pensieri,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parole, opere e omissioni.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Per mia colpa, mia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mia grandissima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supplico la Beata sempre Vergine Maria, gli angeli, i Santi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voi fratelli di pregare per me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il Signore Dio nostro.</a:t>
            </a:r>
            <a:r>
              <a:rPr lang="it-IT" sz="4000">
                <a:latin typeface="Eras Bold ITC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8001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r>
              <a:rPr lang="it-IT" sz="4800">
                <a:latin typeface="Calibri" pitchFamily="34" charset="0"/>
              </a:rPr>
              <a:t>Dio, Padre buono, </a:t>
            </a:r>
          </a:p>
          <a:p>
            <a:r>
              <a:rPr lang="it-IT" sz="4800">
                <a:latin typeface="Calibri" pitchFamily="34" charset="0"/>
              </a:rPr>
              <a:t>che ci perdona sempre quando siamo pentiti di vero cuore, abbia misericordia di noi, perdoni i nostri peccati </a:t>
            </a:r>
          </a:p>
          <a:p>
            <a:r>
              <a:rPr lang="it-IT" sz="4800">
                <a:latin typeface="Calibri" pitchFamily="34" charset="0"/>
              </a:rPr>
              <a:t>e ci conduca alla vita eterna.</a:t>
            </a:r>
          </a:p>
          <a:p>
            <a:r>
              <a:rPr lang="it-IT" sz="4800" b="1">
                <a:latin typeface="Calibri" pitchFamily="34" charset="0"/>
              </a:rPr>
              <a:t>Amen.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sellaDiTesto 1"/>
          <p:cNvSpPr txBox="1">
            <a:spLocks noChangeArrowheads="1"/>
          </p:cNvSpPr>
          <p:nvPr/>
        </p:nvSpPr>
        <p:spPr bwMode="auto">
          <a:xfrm>
            <a:off x="214313" y="0"/>
            <a:ext cx="89296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just"/>
            <a:r>
              <a:rPr lang="it-IT" sz="4000" b="1">
                <a:latin typeface="Eras Bold ITC" pitchFamily="34" charset="0"/>
              </a:rPr>
              <a:t>Gloria a Dio nell'alto dei cieli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e pace in terra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agli uomini di buona volontà.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Noi ti lodiamo, ti benediciamo,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ti adoriamo, ti glorifichiamo,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ti rendiamo grazie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per la tua gloria immensa,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Signore Dio, Re del Cielo,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Dio Padre Onnipotente.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Signore, Figlio unigenito,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Signore Dio,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Agnello di Dio, Figlio del Padre,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abbi pietà di noi;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accogli la nostra supplica;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siedi alla destra del Padre,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abbi pietà di noi.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1"/>
          <p:cNvSpPr>
            <a:spLocks noChangeArrowheads="1"/>
          </p:cNvSpPr>
          <p:nvPr/>
        </p:nvSpPr>
        <p:spPr bwMode="auto">
          <a:xfrm>
            <a:off x="214313" y="285750"/>
            <a:ext cx="89296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Perché tu solo il Santo,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il Signore,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l'Altissimo,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con lo Spirito Santo: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nella gloria di Dio Padre.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Amen.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50" y="0"/>
            <a:ext cx="83581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it-IT" sz="4000" dirty="0">
                <a:latin typeface="+mn-lt"/>
                <a:ea typeface="Times New Roman" pitchFamily="18" charset="0"/>
                <a:cs typeface="+mn-cs"/>
              </a:rPr>
              <a:t>O Padre, sempre pronto ad accogliere pubblicani e peccatori appena si dispongono a pentirsi di cuore, tu prometti vita e salvezza a ogni uomo che desiste dall'ingiustizia: il tuo Spirito ci renda docili alla tua parola e ci doni gli stessi sentimenti che sono in Cristo Gesù. Egli è Dio, e vive e regna con te, nell'unità dello Spirito Santo, per tutti i secoli dei secoli.			</a:t>
            </a:r>
            <a:r>
              <a:rPr lang="it-IT" sz="4000" b="1" dirty="0">
                <a:latin typeface="+mn-lt"/>
                <a:ea typeface="Times New Roman" pitchFamily="18" charset="0"/>
                <a:cs typeface="+mn-cs"/>
              </a:rPr>
              <a:t>Amen.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5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36867" name="Picture 8" descr="Tapezz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059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ere.altervista.org/images%20due/Strada-S.Marco-360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1"/>
          <p:cNvSpPr>
            <a:spLocks noChangeArrowheads="1"/>
          </p:cNvSpPr>
          <p:nvPr/>
        </p:nvSpPr>
        <p:spPr bwMode="auto">
          <a:xfrm>
            <a:off x="500063" y="1928813"/>
            <a:ext cx="85010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8800" b="1" dirty="0"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Times" charset="0"/>
                <a:cs typeface="Times New Roman" pitchFamily="18" charset="0"/>
              </a:rPr>
              <a:t>CAMMINERO‘</a:t>
            </a:r>
            <a:endParaRPr lang="it-IT" sz="8800" dirty="0"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Times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285750" y="0"/>
            <a:ext cx="8572500" cy="5016758"/>
          </a:xfrm>
          <a:prstGeom prst="rect">
            <a:avLst/>
          </a:prstGeom>
          <a:solidFill>
            <a:srgbClr val="C1E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it-IT" sz="4000" i="1" dirty="0">
                <a:cs typeface="+mn-cs"/>
              </a:rPr>
              <a:t>Dal libro del profeta Ezechiele</a:t>
            </a:r>
            <a:endParaRPr lang="it-IT" sz="4000" dirty="0">
              <a:cs typeface="+mn-cs"/>
            </a:endParaRPr>
          </a:p>
          <a:p>
            <a:pPr eaLnBrk="0" hangingPunct="0">
              <a:defRPr/>
            </a:pPr>
            <a:endParaRPr lang="it-IT" sz="4000" dirty="0"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cs typeface="+mn-cs"/>
              </a:rPr>
              <a:t>Così dice il Signore: </a:t>
            </a:r>
          </a:p>
          <a:p>
            <a:pPr eaLnBrk="0" hangingPunct="0">
              <a:defRPr/>
            </a:pPr>
            <a:r>
              <a:rPr lang="it-IT" sz="4000" dirty="0">
                <a:cs typeface="+mn-cs"/>
              </a:rPr>
              <a:t>«Voi dite: “Non è retto il modo di agire del Signore”. Ascolta dunque, casa d’Israele: Non è retta la mia condotta o piuttosto non è retta la vostra?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ttangolo 1"/>
          <p:cNvSpPr>
            <a:spLocks noChangeArrowheads="1"/>
          </p:cNvSpPr>
          <p:nvPr/>
        </p:nvSpPr>
        <p:spPr bwMode="auto">
          <a:xfrm>
            <a:off x="214313" y="0"/>
            <a:ext cx="8572500" cy="5016758"/>
          </a:xfrm>
          <a:prstGeom prst="rect">
            <a:avLst/>
          </a:prstGeom>
          <a:solidFill>
            <a:srgbClr val="C1E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it-IT" sz="4000" dirty="0">
                <a:cs typeface="Arial" pitchFamily="34" charset="0"/>
              </a:rPr>
              <a:t>Se il giusto si allontana dalla giustizia e commette il male e a causa di questo muore, egli muore appunto per il male che ha commesso. </a:t>
            </a:r>
          </a:p>
          <a:p>
            <a:pPr eaLnBrk="0" hangingPunct="0">
              <a:defRPr/>
            </a:pPr>
            <a:r>
              <a:rPr lang="it-IT" sz="4000" dirty="0">
                <a:cs typeface="Arial" pitchFamily="34" charset="0"/>
              </a:rPr>
              <a:t>E se il malvagio si converte dalla sua malvagità che ha commesso e compie ciò che è retto e giusto, egli fa vivere se stesso. </a:t>
            </a:r>
            <a:endParaRPr lang="it-IT" sz="4000" b="1" dirty="0">
              <a:latin typeface="Calibri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http://tillilh9821.altervista.org/albums/userpics/10001/sdmas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ttangolo 1"/>
          <p:cNvSpPr>
            <a:spLocks noChangeArrowheads="1"/>
          </p:cNvSpPr>
          <p:nvPr/>
        </p:nvSpPr>
        <p:spPr bwMode="auto">
          <a:xfrm>
            <a:off x="214313" y="285750"/>
            <a:ext cx="764381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000000"/>
                </a:solidFill>
              </a:rPr>
              <a:t>Ha riflettuto, si è allontanato da tutte le colpe commesse: egli certo vivrà e non morirà».</a:t>
            </a:r>
          </a:p>
          <a:p>
            <a:pPr algn="just"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Parola di Dio.	</a:t>
            </a:r>
          </a:p>
          <a:p>
            <a:pPr algn="r"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Rendiamo grazie a Dio</a:t>
            </a:r>
          </a:p>
        </p:txBody>
      </p:sp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F:\09 Presentazioni\Qumran\Immagine15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7085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a-ES" sz="5400" b="1" i="1" dirty="0">
                <a:solidFill>
                  <a:srgbClr val="FF140C"/>
                </a:solidFill>
                <a:latin typeface="Comic Sans MS" pitchFamily="66" charset="0"/>
                <a:cs typeface="+mn-cs"/>
              </a:rPr>
              <a:t> Salmo responsoriale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571744"/>
            <a:ext cx="9129422" cy="3785652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a-ES" sz="1400" i="1" dirty="0">
                <a:solidFill>
                  <a:srgbClr val="940C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Fammi conoscere, Signore, 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le tue vie, insegnami i tuoi sentieri.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Guidami nella tua fedeltà 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e istruiscimi, perché sei tu 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il Dio della mia salvezza;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io spero in te tutto il giorno.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00313" y="1285875"/>
            <a:ext cx="57832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a-ES" sz="1400" b="1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it-IT" sz="4000" b="1" i="1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Ricòrdati</a:t>
            </a:r>
            <a:r>
              <a:rPr lang="it-IT" sz="4000" b="1" i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, Signore, 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della tua misericordia.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F:\09 Presentazioni\Qumran\Immagine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5642" y="1643050"/>
            <a:ext cx="8988358" cy="5016758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Ricòrdati</a:t>
            </a: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, Signore, 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della tua misericordia e 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del tuo amore, che è da sempre.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I peccati della mia giovinezza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e le mie ribellioni, non li ricordare:</a:t>
            </a:r>
          </a:p>
          <a:p>
            <a:pPr eaLnBrk="0" hangingPunct="0">
              <a:defRPr/>
            </a:pPr>
            <a:r>
              <a:rPr lang="it-IT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ricòrdati</a:t>
            </a: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di me 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nella tua misericordia,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per la tua bontà, Signore.</a:t>
            </a:r>
            <a:endParaRPr lang="ca-E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71750" y="357188"/>
            <a:ext cx="57832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a-ES" sz="1400" b="1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it-IT" sz="4000" b="1" i="1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Ricòrdati</a:t>
            </a:r>
            <a:r>
              <a:rPr lang="it-IT" sz="4000" b="1" i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, Signore, 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della tua misericordia.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09 Presentazioni\Qumran\Immagine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071678"/>
            <a:ext cx="9144000" cy="5016758"/>
          </a:xfrm>
          <a:prstGeom prst="rect">
            <a:avLst/>
          </a:prstGeom>
          <a:solidFill>
            <a:srgbClr val="FFFFCC">
              <a:alpha val="52941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a-ES" sz="14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it-IT" sz="4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Ricòrdati</a:t>
            </a:r>
            <a:r>
              <a:rPr lang="it-IT" sz="4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Signore, </a:t>
            </a:r>
          </a:p>
          <a:p>
            <a:pPr eaLnBrk="0" hangingPunct="0">
              <a:defRPr/>
            </a:pPr>
            <a:r>
              <a:rPr lang="it-IT" sz="4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della tua misericordia</a:t>
            </a:r>
          </a:p>
          <a:p>
            <a:pPr eaLnBrk="0" hangingPunct="0">
              <a:defRPr/>
            </a:pPr>
            <a:r>
              <a:rPr lang="it-IT" sz="4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 del tuo amore, che è da sempre.</a:t>
            </a:r>
          </a:p>
          <a:p>
            <a:pPr eaLnBrk="0" hangingPunct="0">
              <a:defRPr/>
            </a:pPr>
            <a:r>
              <a:rPr lang="it-IT" sz="4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 peccati della mia giovinezza</a:t>
            </a:r>
          </a:p>
          <a:p>
            <a:pPr eaLnBrk="0" hangingPunct="0">
              <a:defRPr/>
            </a:pPr>
            <a:r>
              <a:rPr lang="it-IT" sz="4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 le mie ribellioni, non li ricordare:</a:t>
            </a:r>
          </a:p>
          <a:p>
            <a:pPr eaLnBrk="0" hangingPunct="0">
              <a:defRPr/>
            </a:pPr>
            <a:r>
              <a:rPr lang="it-IT" sz="40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ricòrdati</a:t>
            </a:r>
            <a:r>
              <a:rPr lang="it-IT" sz="4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di me nella tua misericordia, per la tua bontà, Signore.</a:t>
            </a:r>
            <a:endParaRPr lang="ca-ES" sz="40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0313" y="357188"/>
            <a:ext cx="57832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a-ES" sz="1400" b="1" i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it-IT" sz="4000" b="1" i="1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Ricòrdati</a:t>
            </a:r>
            <a:r>
              <a:rPr lang="it-IT" sz="4000" b="1" i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, Signore, </a:t>
            </a:r>
          </a:p>
          <a:p>
            <a:pPr eaLnBrk="0" hangingPunct="0">
              <a:defRPr/>
            </a:pPr>
            <a:r>
              <a:rPr lang="it-IT" sz="4000" b="1" i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della tua misericordia.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natur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3708400" cy="3095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357688" y="1428750"/>
            <a:ext cx="4786312" cy="5262563"/>
          </a:xfrm>
          <a:prstGeom prst="rect">
            <a:avLst/>
          </a:prstGeom>
          <a:solidFill>
            <a:srgbClr val="0905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r>
              <a:rPr lang="it-IT" sz="4800" b="1">
                <a:solidFill>
                  <a:srgbClr val="FFFF00"/>
                </a:solidFill>
              </a:rPr>
              <a:t>Le mie pecore ascoltano la mia voce, dice il Signore, e io le conosco ed esse mi seguono.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314700"/>
            <a:ext cx="44291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ttangolo 1"/>
          <p:cNvSpPr>
            <a:spLocks noChangeArrowheads="1"/>
          </p:cNvSpPr>
          <p:nvPr/>
        </p:nvSpPr>
        <p:spPr bwMode="auto">
          <a:xfrm>
            <a:off x="214313" y="214313"/>
            <a:ext cx="63579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pPr eaLnBrk="0" hangingPunct="0"/>
            <a:endParaRPr lang="it-IT" sz="4000" b="1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Dal Vangelo secondo Matteo.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428625" y="285750"/>
            <a:ext cx="8072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latin typeface="+mn-lt"/>
                <a:ea typeface="Times New Roman" pitchFamily="18" charset="0"/>
                <a:cs typeface="Times New Roman" pitchFamily="18" charset="0"/>
              </a:rPr>
              <a:t>In quel tempo, Gesù disse ai capi dei sacerdoti e agli anziani del popolo: «Che ve ne pare? Un uomo aveva due figli. Si rivolse al primo e disse: “Figlio, oggi va’ a lavorare nella vigna”. Ed egli rispose: “Non ne ho voglia”. Ma poi si pentì e vi andò.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ttangolo 1"/>
          <p:cNvSpPr>
            <a:spLocks noChangeArrowheads="1"/>
          </p:cNvSpPr>
          <p:nvPr/>
        </p:nvSpPr>
        <p:spPr bwMode="auto">
          <a:xfrm>
            <a:off x="285750" y="58738"/>
            <a:ext cx="83581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Si rivolse al secondo e disse lo stesso. Ed egli rispose: “Sì, signore”. Ma non vi andò. Chi dei due ha compiuto la volontà del padre?». Risposero: «Il primo».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lpaletto.com/cansiglio-strada-del-taffa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ttangolo 2"/>
          <p:cNvSpPr>
            <a:spLocks noChangeArrowheads="1"/>
          </p:cNvSpPr>
          <p:nvPr/>
        </p:nvSpPr>
        <p:spPr bwMode="auto">
          <a:xfrm>
            <a:off x="2071688" y="285750"/>
            <a:ext cx="6715125" cy="1323975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Camminerò, camminerò sulla tua strada, Signor.</a:t>
            </a:r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1"/>
          <p:cNvSpPr>
            <a:spLocks noChangeArrowheads="1"/>
          </p:cNvSpPr>
          <p:nvPr/>
        </p:nvSpPr>
        <p:spPr bwMode="auto">
          <a:xfrm>
            <a:off x="357188" y="0"/>
            <a:ext cx="85010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 Gesù disse loro: «In verità io vi dico: i pubblicani e le prostitute vi passano avanti nel regno di Dio. Giovanni infatti venne a voi sulla via della giustizia, e non gli avete creduto; i pubblicani e le prostitute invece gli hanno creduto. Voi, al contrario, avete visto queste cose, ma poi non vi siete nemmeno pentiti così da credergli».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49155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  <p:pic>
        <p:nvPicPr>
          <p:cNvPr id="49156" name="Picture 5" descr="http://localhost/download/immagini/12_TO_A/26T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4500563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929687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in un solo Dio,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Padre onnipotente,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creatore del cielo e della terra,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 tutte le cose visibili e invisibili.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in un solo Signore, Gesù Cristo, unigenito Figlio di Dio,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nato dal Padre prima di tutti i secoli: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Dio da Dio, Luce da Luce, Dio vero da Dio vero, generato, non creato,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della stessa sostanza del Padre;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mezzo di lui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tutte le cose sono state create.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noi uomini e per la nostra salvezza discese dal cielo, 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opera dello Spirito Santo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 è incarnato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nel seno della vergine Maria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88" y="142875"/>
            <a:ext cx="82867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Fu crocifisso per noi sotto </a:t>
            </a:r>
            <a:r>
              <a:rPr lang="it-IT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Ponzio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Pilato, morì e fu sepolto.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Il terzo giorno è risuscitato,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secondo le Scritture,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è salito al cielo,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siede alla destra del Padre.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di nuovo verrà, nella gloria,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per giudicare i vivi e i morti,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e il suo regno non avrà fine. </a:t>
            </a:r>
            <a:endParaRPr lang="it-IT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929687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nello Spirito Santo,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che è Signore e dà la vita,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procede dal Padre e dal Figlio.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 il Padre e il Figlio è adorato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 glorificato, e ha parlato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mezzo dei profeti</a:t>
            </a:r>
            <a:r>
              <a:rPr lang="it-IT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</a:t>
            </a:r>
            <a:endParaRPr lang="it-IT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88" y="0"/>
            <a:ext cx="8501062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Credo la Chiesa, una santa cattolica e apostolica. Professo un solo battesimo per il perdono dei peccati. Aspetto la risurrezione dei morti e la vita del mondo che verrà. 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magine 3" descr="Toscana in fiore 2008 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CasellaDiTesto 1"/>
          <p:cNvSpPr txBox="1">
            <a:spLocks noChangeArrowheads="1"/>
          </p:cNvSpPr>
          <p:nvPr/>
        </p:nvSpPr>
        <p:spPr bwMode="auto">
          <a:xfrm>
            <a:off x="714375" y="2786063"/>
            <a:ext cx="7358063" cy="3170237"/>
          </a:xfrm>
          <a:prstGeom prst="rect">
            <a:avLst/>
          </a:prstGeom>
          <a:solidFill>
            <a:srgbClr val="C1E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r>
              <a:rPr lang="it-IT" sz="4000"/>
              <a:t>Le offerte raccolte oggi</a:t>
            </a:r>
          </a:p>
          <a:p>
            <a:pPr eaLnBrk="1" hangingPunct="1"/>
            <a:r>
              <a:rPr lang="it-IT" sz="4000"/>
              <a:t>sono destinate a mantenere</a:t>
            </a:r>
          </a:p>
          <a:p>
            <a:pPr eaLnBrk="1" hangingPunct="1"/>
            <a:r>
              <a:rPr lang="it-IT" sz="4000"/>
              <a:t>agli studi i nostri seminaristi</a:t>
            </a:r>
          </a:p>
          <a:p>
            <a:pPr eaLnBrk="1" hangingPunct="1"/>
            <a:r>
              <a:rPr lang="it-IT" sz="4000"/>
              <a:t>che saranno i nostri sacerdoti</a:t>
            </a:r>
          </a:p>
          <a:p>
            <a:pPr eaLnBrk="1" hangingPunct="1"/>
            <a:r>
              <a:rPr lang="it-IT" sz="4000"/>
              <a:t>e parroci domani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5" descr="Immagine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ttangolo 1"/>
          <p:cNvSpPr>
            <a:spLocks noChangeArrowheads="1"/>
          </p:cNvSpPr>
          <p:nvPr/>
        </p:nvSpPr>
        <p:spPr bwMode="auto">
          <a:xfrm>
            <a:off x="5857875" y="1071563"/>
            <a:ext cx="3286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Dammi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la mano,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voglio restar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per sempre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insieme 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a te.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/>
          </a:fgClr>
          <a:bgClr>
            <a:schemeClr val="folHlink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42875" y="642938"/>
            <a:ext cx="8713788" cy="547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</a:rPr>
              <a:t>Benedici </a:t>
            </a:r>
          </a:p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</a:rPr>
              <a:t>o Signore </a:t>
            </a:r>
          </a:p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</a:rPr>
              <a:t>questa offerta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ucianabartolini.net/Immagini/paesaggi/neb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857375" y="2928938"/>
            <a:ext cx="7000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Nebbia e freddo,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giorni lunghi e amari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mentre il seme muore.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acrofotografia.kay.it/corso%20di%20macrofotografia/pag.%207%20organizziamoci%20per%20la%20macro/spruzzat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857375" y="1643063"/>
            <a:ext cx="7286625" cy="1938337"/>
          </a:xfrm>
          <a:prstGeom prst="rect">
            <a:avLst/>
          </a:prstGeom>
          <a:solidFill>
            <a:srgbClr val="FFFFCC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Poi il prodigio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antico e sempre nuovo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del primo filo d'erba.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000250" y="0"/>
            <a:ext cx="7143750" cy="1938338"/>
          </a:xfrm>
          <a:prstGeom prst="rect">
            <a:avLst/>
          </a:prstGeom>
          <a:solidFill>
            <a:srgbClr val="FFFF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E nel vento dell'estate ondeggiano le spighe; avremo ancora pane.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85750" y="0"/>
            <a:ext cx="6357938" cy="4400550"/>
          </a:xfrm>
          <a:prstGeom prst="rect">
            <a:avLst/>
          </a:prstGeom>
          <a:solidFill>
            <a:srgbClr val="FFFFCC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Benedici, o Signore,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questa offerta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che portiamo a te.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Facci uno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come il pane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che anche oggi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hai dato a noi.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locanda_montisi_vitigno_vino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642938" y="0"/>
            <a:ext cx="8501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Nei filari dopo il lungo inverno fremono le viti.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La rugiada avvolge nel silenzio i primi tralci verdi.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PICT00081-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500188" y="0"/>
            <a:ext cx="7643812" cy="1938338"/>
          </a:xfrm>
          <a:prstGeom prst="rect">
            <a:avLst/>
          </a:prstGeom>
          <a:solidFill>
            <a:srgbClr val="FFFF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438" indent="-71438" algn="just"/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Poi i colori dell'autunno coi grappoli maturi;</a:t>
            </a:r>
          </a:p>
          <a:p>
            <a:pPr marL="71438" indent="-71438" algn="just"/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avremo ancora vino.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85750" y="0"/>
            <a:ext cx="6357938" cy="4400550"/>
          </a:xfrm>
          <a:prstGeom prst="rect">
            <a:avLst/>
          </a:prstGeom>
          <a:solidFill>
            <a:srgbClr val="FFFFCC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Benedici, o Signore,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questa offerta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che portiamo a te.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Facci uno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come il vino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che anche oggi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</a:rPr>
              <a:t>hai dato a noi.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radikon.it/foto-album/vendemmia2005-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142875"/>
            <a:ext cx="91471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2"/>
          <p:cNvSpPr>
            <a:spLocks noChangeArrowheads="1"/>
          </p:cNvSpPr>
          <p:nvPr/>
        </p:nvSpPr>
        <p:spPr bwMode="auto">
          <a:xfrm>
            <a:off x="6000750" y="1071563"/>
            <a:ext cx="31432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Quando </a:t>
            </a:r>
          </a:p>
          <a:p>
            <a:pPr eaLnBrk="0" hangingPunct="0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ero solo, </a:t>
            </a:r>
          </a:p>
          <a:p>
            <a:pPr eaLnBrk="0" hangingPunct="0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solo e stanco </a:t>
            </a:r>
          </a:p>
          <a:p>
            <a:pPr eaLnBrk="0" hangingPunct="0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del mondo, </a:t>
            </a:r>
            <a:endParaRPr lang="it-IT"/>
          </a:p>
        </p:txBody>
      </p:sp>
      <p:pic>
        <p:nvPicPr>
          <p:cNvPr id="22531" name="Picture 7" descr="Immag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34188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 descr="1692_N51_st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275"/>
            <a:ext cx="4500562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57188" y="2214563"/>
            <a:ext cx="6643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Osanna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Osanna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 descr="fd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9" descr="l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00188" y="357188"/>
            <a:ext cx="6643712" cy="255428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+mn-cs"/>
              </a:rPr>
              <a:t>I cieli e la terra o Signore, </a:t>
            </a:r>
          </a:p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+mn-cs"/>
              </a:rPr>
              <a:t>sono pieni di Te</a:t>
            </a:r>
          </a:p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+mn-cs"/>
              </a:rPr>
              <a:t>I cieli e la terra o Signore, </a:t>
            </a:r>
          </a:p>
          <a:p>
            <a:pPr eaLnBrk="0" hangingPunct="0"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cs typeface="+mn-cs"/>
              </a:rPr>
              <a:t>sono pieni di 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fd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8" descr="resus8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85813" y="2786063"/>
            <a:ext cx="7786687" cy="2554287"/>
          </a:xfrm>
          <a:prstGeom prst="rect">
            <a:avLst/>
          </a:prstGeom>
          <a:solidFill>
            <a:srgbClr val="FFFF66">
              <a:alpha val="63137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Benedetto colui che viene,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nel nome del Signor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Benedetto colui che viene,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nel nome del Signor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fd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Osanna a Cristo Signor.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magine 3" descr="Eucaristia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400" dirty="0">
                <a:latin typeface="Times" charset="0"/>
                <a:cs typeface="+mn-cs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latin typeface="Times" charset="0"/>
              <a:cs typeface="+mn-cs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cs typeface="+mn-cs"/>
              </a:rPr>
              <a:t>nell'attesa della tua venuta.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2"/>
          <p:cNvSpPr>
            <a:spLocks noChangeArrowheads="1"/>
          </p:cNvSpPr>
          <p:nvPr/>
        </p:nvSpPr>
        <p:spPr bwMode="auto">
          <a:xfrm>
            <a:off x="5786438" y="1285875"/>
            <a:ext cx="3009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quando </a:t>
            </a:r>
          </a:p>
          <a:p>
            <a:pPr eaLnBrk="0" hangingPunct="0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non c'era </a:t>
            </a:r>
          </a:p>
          <a:p>
            <a:pPr eaLnBrk="0" hangingPunct="0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l'amor, </a:t>
            </a:r>
            <a:endParaRPr lang="it-IT"/>
          </a:p>
        </p:txBody>
      </p:sp>
      <p:pic>
        <p:nvPicPr>
          <p:cNvPr id="23555" name="Picture 6" descr="cammino11_bambino_che_pi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4938" cy="68167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magine 2" descr="001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4000" b="1">
                <a:latin typeface="Arial" charset="0"/>
                <a:cs typeface="Times New Roman" pitchFamily="18" charset="0"/>
              </a:rPr>
              <a:t>Padre nostro, che sei nei cieli, </a:t>
            </a:r>
          </a:p>
          <a:p>
            <a:pPr algn="just" eaLnBrk="0" hangingPunct="0"/>
            <a:r>
              <a:rPr lang="it-IT" sz="4000" b="1">
                <a:latin typeface="Arial" charset="0"/>
                <a:cs typeface="Times New Roman" pitchFamily="18" charset="0"/>
              </a:rPr>
              <a:t>sia santificato il tuo nome, </a:t>
            </a:r>
          </a:p>
          <a:p>
            <a:pPr algn="just" eaLnBrk="0" hangingPunct="0"/>
            <a:r>
              <a:rPr lang="it-IT" sz="4000" b="1">
                <a:latin typeface="Arial" charset="0"/>
                <a:cs typeface="Times New Roman" pitchFamily="18" charset="0"/>
              </a:rPr>
              <a:t>venga il tuo regno, </a:t>
            </a:r>
          </a:p>
          <a:p>
            <a:pPr algn="just" eaLnBrk="0" hangingPunct="0"/>
            <a:r>
              <a:rPr lang="it-IT" sz="4000" b="1">
                <a:latin typeface="Arial" charset="0"/>
                <a:cs typeface="Times New Roman" pitchFamily="18" charset="0"/>
              </a:rPr>
              <a:t>sia fatta la tua volontà, </a:t>
            </a:r>
          </a:p>
          <a:p>
            <a:pPr algn="just" eaLnBrk="0" hangingPunct="0"/>
            <a:r>
              <a:rPr lang="it-IT" sz="4000" b="1">
                <a:latin typeface="Arial" charset="0"/>
                <a:cs typeface="Times New Roman" pitchFamily="18" charset="0"/>
              </a:rPr>
              <a:t>come in cielo così in terra. </a:t>
            </a:r>
          </a:p>
          <a:p>
            <a:pPr algn="just" eaLnBrk="0" hangingPunct="0"/>
            <a:r>
              <a:rPr lang="it-IT" sz="4000" b="1">
                <a:latin typeface="Arial" charset="0"/>
                <a:cs typeface="Times New Roman" pitchFamily="18" charset="0"/>
              </a:rPr>
              <a:t>Dacci oggi il nostro pane quotidiano, e rimetti a noi i nostri debiti </a:t>
            </a:r>
          </a:p>
          <a:p>
            <a:pPr algn="just" eaLnBrk="0" hangingPunct="0"/>
            <a:r>
              <a:rPr lang="it-IT" sz="4000" b="1">
                <a:latin typeface="Arial" charset="0"/>
                <a:cs typeface="Times New Roman" pitchFamily="18" charset="0"/>
              </a:rPr>
              <a:t>come noi li rimettiamo </a:t>
            </a:r>
          </a:p>
          <a:p>
            <a:pPr algn="just" eaLnBrk="0" hangingPunct="0"/>
            <a:r>
              <a:rPr lang="it-IT" sz="4000" b="1">
                <a:latin typeface="Arial" charset="0"/>
                <a:cs typeface="Times New Roman" pitchFamily="18" charset="0"/>
              </a:rPr>
              <a:t>ai nostri debitori, </a:t>
            </a:r>
          </a:p>
          <a:p>
            <a:pPr algn="just" eaLnBrk="0" hangingPunct="0"/>
            <a:r>
              <a:rPr lang="it-IT" sz="4000" b="1">
                <a:latin typeface="Arial" charset="0"/>
                <a:cs typeface="Times New Roman" pitchFamily="18" charset="0"/>
              </a:rPr>
              <a:t>e non ci indurre in tentazione, </a:t>
            </a:r>
          </a:p>
          <a:p>
            <a:pPr algn="just" eaLnBrk="0" hangingPunct="0"/>
            <a:r>
              <a:rPr lang="it-IT" sz="4000" b="1">
                <a:latin typeface="Arial" charset="0"/>
                <a:cs typeface="Times New Roman" pitchFamily="18" charset="0"/>
              </a:rPr>
              <a:t>ma liberaci dal male.</a:t>
            </a:r>
            <a:endParaRPr lang="it-IT" sz="40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0" descr="http://tillilh9821.altervista.org/albums/userpics/10001/lwjas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6143625" y="857250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Tuo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è il regno,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tua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la potenza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la gloria </a:t>
            </a:r>
          </a:p>
          <a:p>
            <a:pPr algn="just" eaLnBrk="0" hangingPunct="0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ttangolo 1"/>
          <p:cNvSpPr>
            <a:spLocks noChangeArrowheads="1"/>
          </p:cNvSpPr>
          <p:nvPr/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BDE"/>
              </a:clrFrom>
              <a:clrTo>
                <a:srgbClr val="EDEB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ttangolo 1"/>
          <p:cNvSpPr>
            <a:spLocks noChangeArrowheads="1"/>
          </p:cNvSpPr>
          <p:nvPr/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ttangolo 1"/>
          <p:cNvSpPr>
            <a:spLocks noChangeArrowheads="1"/>
          </p:cNvSpPr>
          <p:nvPr/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magine 1" descr="Immagin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ttangolo 2"/>
          <p:cNvSpPr>
            <a:spLocks noChangeArrowheads="1"/>
          </p:cNvSpPr>
          <p:nvPr/>
        </p:nvSpPr>
        <p:spPr bwMode="auto">
          <a:xfrm>
            <a:off x="500034" y="285728"/>
            <a:ext cx="8358192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tante persone vidi intorno a me:</a:t>
            </a:r>
            <a:endParaRPr lang="it-IT" b="1" dirty="0">
              <a:latin typeface="Times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738"/>
            <a:ext cx="91440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1"/>
          <p:cNvSpPr>
            <a:spLocks noChangeArrowheads="1"/>
          </p:cNvSpPr>
          <p:nvPr/>
        </p:nvSpPr>
        <p:spPr bwMode="auto">
          <a:xfrm>
            <a:off x="2214563" y="5357813"/>
            <a:ext cx="6929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it-IT" sz="6600"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1924" name="Rettangolo 3"/>
          <p:cNvSpPr>
            <a:spLocks noChangeArrowheads="1"/>
          </p:cNvSpPr>
          <p:nvPr/>
        </p:nvSpPr>
        <p:spPr bwMode="auto">
          <a:xfrm>
            <a:off x="2860675" y="0"/>
            <a:ext cx="6283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amicizia </a:t>
            </a:r>
            <a:endParaRPr lang="it-IT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91440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ttangolo 2"/>
          <p:cNvSpPr>
            <a:spLocks noChangeArrowheads="1"/>
          </p:cNvSpPr>
          <p:nvPr/>
        </p:nvSpPr>
        <p:spPr bwMode="auto">
          <a:xfrm>
            <a:off x="2857500" y="0"/>
            <a:ext cx="6286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è </a:t>
            </a:r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grande </a:t>
            </a:r>
          </a:p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  <a:endParaRPr lang="it-IT" sz="66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ttangolo 1"/>
          <p:cNvSpPr>
            <a:spLocks noChangeArrowheads="1"/>
          </p:cNvSpPr>
          <p:nvPr/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BDE"/>
              </a:clrFrom>
              <a:clrTo>
                <a:srgbClr val="EDEB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ttangolo 1"/>
          <p:cNvSpPr>
            <a:spLocks noChangeArrowheads="1"/>
          </p:cNvSpPr>
          <p:nvPr/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ttangolo 1"/>
          <p:cNvSpPr>
            <a:spLocks noChangeArrowheads="1"/>
          </p:cNvSpPr>
          <p:nvPr/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b="1" dirty="0"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dona a noi la pace.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Beati gli invitati </a:t>
            </a:r>
          </a:p>
          <a:p>
            <a:pPr algn="just" eaLnBrk="0" hangingPunct="0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alla Cena del Signore. </a:t>
            </a:r>
          </a:p>
          <a:p>
            <a:pPr algn="just" eaLnBrk="0" hangingPunct="0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Ecco l’agnello di Dio, </a:t>
            </a:r>
          </a:p>
          <a:p>
            <a:pPr algn="just" eaLnBrk="0" hangingPunct="0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che toglie i peccati del mondo.</a:t>
            </a:r>
          </a:p>
          <a:p>
            <a:pPr algn="just" eaLnBrk="0" hangingPunct="0">
              <a:defRPr/>
            </a:pPr>
            <a:endParaRPr lang="it-IT" sz="1600" dirty="0"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io sarò salvato.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www.aegidien.de/Erstkommunion2007/IMG_3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ttangolo 2"/>
          <p:cNvSpPr>
            <a:spLocks noChangeArrowheads="1"/>
          </p:cNvSpPr>
          <p:nvPr/>
        </p:nvSpPr>
        <p:spPr bwMode="auto">
          <a:xfrm>
            <a:off x="2000232" y="357166"/>
            <a:ext cx="5929354" cy="708025"/>
          </a:xfrm>
          <a:prstGeom prst="rect">
            <a:avLst/>
          </a:prstGeom>
          <a:solidFill>
            <a:srgbClr val="FFFFFF">
              <a:alpha val="8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b="1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sentivo cantare così:</a:t>
            </a:r>
            <a:endParaRPr lang="it-IT" b="1" dirty="0">
              <a:latin typeface="Times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1" descr="Carta"/>
          <p:cNvSpPr>
            <a:spLocks noChangeArrowheads="1" noChangeShapeType="1" noTextEdit="1"/>
          </p:cNvSpPr>
          <p:nvPr/>
        </p:nvSpPr>
        <p:spPr bwMode="auto">
          <a:xfrm>
            <a:off x="1071563" y="785813"/>
            <a:ext cx="6786562" cy="5643562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sx="75000" sy="75000" algn="tl" rotWithShape="0">
                    <a:srgbClr val="C7DFD3">
                      <a:alpha val="50000"/>
                    </a:srgbClr>
                  </a:outerShdw>
                </a:effectLst>
                <a:latin typeface="Cooper Black"/>
              </a:rPr>
              <a:t>ECCOMI  MANDA  ME</a:t>
            </a:r>
          </a:p>
        </p:txBody>
      </p:sp>
      <p:pic>
        <p:nvPicPr>
          <p:cNvPr id="91139" name="Picture 2" descr="Clicca per immagine full 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571750"/>
            <a:ext cx="3219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6" descr="http://www.geocities.com/comunistasdeconselhos/contrapo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909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071688" y="214313"/>
            <a:ext cx="6786562" cy="3170237"/>
          </a:xfrm>
          <a:prstGeom prst="rect">
            <a:avLst/>
          </a:prstGeom>
          <a:solidFill>
            <a:srgbClr val="FFFFFF">
              <a:alpha val="85098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+mn-cs"/>
              </a:rPr>
              <a:t>Se le ore di una vita vuota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+mn-cs"/>
              </a:rPr>
              <a:t>ti regalano soltanto solitudine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+mn-cs"/>
              </a:rPr>
              <a:t>e i tuoi giorni sono tutti uguali,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M:\09 Presentazioni\Immagin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ttangolo 2"/>
          <p:cNvSpPr>
            <a:spLocks noChangeArrowheads="1"/>
          </p:cNvSpPr>
          <p:nvPr/>
        </p:nvSpPr>
        <p:spPr bwMode="auto">
          <a:xfrm>
            <a:off x="357158" y="1643050"/>
            <a:ext cx="4929222" cy="3046988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Se per mettere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la ali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hai bisogno di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qualcosa in più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ttangolo 2"/>
          <p:cNvSpPr>
            <a:spLocks noChangeArrowheads="1"/>
          </p:cNvSpPr>
          <p:nvPr/>
        </p:nvSpPr>
        <p:spPr bwMode="auto">
          <a:xfrm>
            <a:off x="1857375" y="428625"/>
            <a:ext cx="4786313" cy="132397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Lui è lì che aspetta te,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tu cantando gli dirai: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7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ttangolo 2"/>
          <p:cNvSpPr>
            <a:spLocks noChangeArrowheads="1"/>
          </p:cNvSpPr>
          <p:nvPr/>
        </p:nvSpPr>
        <p:spPr bwMode="auto">
          <a:xfrm>
            <a:off x="1143000" y="214313"/>
            <a:ext cx="6929438" cy="1323975"/>
          </a:xfrm>
          <a:prstGeom prst="rect">
            <a:avLst/>
          </a:prstGeom>
          <a:solidFill>
            <a:srgbClr val="95373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Eccomi Signore, manda me!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piccolo seme,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7%20gr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ttangolo 2"/>
          <p:cNvSpPr>
            <a:spLocks noChangeArrowheads="1"/>
          </p:cNvSpPr>
          <p:nvPr/>
        </p:nvSpPr>
        <p:spPr bwMode="auto">
          <a:xfrm>
            <a:off x="2000250" y="285750"/>
            <a:ext cx="542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 se vuoi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grandi frutti io darò!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M:\09 Presentazioni\Immagin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ttangolo 2"/>
          <p:cNvSpPr>
            <a:spLocks noChangeArrowheads="1"/>
          </p:cNvSpPr>
          <p:nvPr/>
        </p:nvSpPr>
        <p:spPr bwMode="auto">
          <a:xfrm>
            <a:off x="2428875" y="285750"/>
            <a:ext cx="4286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Eccoci, Signore, manda noi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piccoli semi,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ttangolo 1"/>
          <p:cNvSpPr>
            <a:spLocks noChangeArrowheads="1"/>
          </p:cNvSpPr>
          <p:nvPr/>
        </p:nvSpPr>
        <p:spPr bwMode="auto">
          <a:xfrm>
            <a:off x="1071563" y="4143375"/>
            <a:ext cx="4572000" cy="1938338"/>
          </a:xfrm>
          <a:prstGeom prst="rect">
            <a:avLst/>
          </a:prstGeom>
          <a:solidFill>
            <a:srgbClr val="95373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 se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vuoi grandi frutti noi daremo!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ttangolo 1"/>
          <p:cNvSpPr>
            <a:spLocks noChangeArrowheads="1"/>
          </p:cNvSpPr>
          <p:nvPr/>
        </p:nvSpPr>
        <p:spPr bwMode="auto">
          <a:xfrm>
            <a:off x="1285875" y="1143000"/>
            <a:ext cx="22145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Tu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manda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noi!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Manda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noi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se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vuoi!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</p:txBody>
      </p:sp>
      <p:pic>
        <p:nvPicPr>
          <p:cNvPr id="4" name="Picture 6" descr="1692_N51_st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113"/>
            <a:ext cx="4500562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ilpaletto.com/cansiglio-strada-del-taffa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ttangolo 2"/>
          <p:cNvSpPr>
            <a:spLocks noChangeArrowheads="1"/>
          </p:cNvSpPr>
          <p:nvPr/>
        </p:nvSpPr>
        <p:spPr bwMode="auto">
          <a:xfrm>
            <a:off x="1643063" y="285750"/>
            <a:ext cx="7000875" cy="1323975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Camminerò, camminerò sulla tua strada, Signor.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C:\Documents and Settings\adriano\Documenti\Immagini\acr\acr-enr_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85875" y="0"/>
            <a:ext cx="6858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Se gli amici servono soltanto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a passare in allegria ore inutili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Immagine 2" descr="Immagin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ttangolo 1"/>
          <p:cNvSpPr>
            <a:spLocks noChangeArrowheads="1"/>
          </p:cNvSpPr>
          <p:nvPr/>
        </p:nvSpPr>
        <p:spPr bwMode="auto">
          <a:xfrm>
            <a:off x="500063" y="1214438"/>
            <a:ext cx="7643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 i problemi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intanto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son più grandi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Immagine 2" descr="Immagin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ttangolo 1"/>
          <p:cNvSpPr>
            <a:spLocks noChangeArrowheads="1"/>
          </p:cNvSpPr>
          <p:nvPr/>
        </p:nvSpPr>
        <p:spPr bwMode="auto">
          <a:xfrm>
            <a:off x="2214563" y="642938"/>
            <a:ext cx="5786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 tu cerchi di scappare....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ma dove corri, che farai?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ttangolo 2"/>
          <p:cNvSpPr>
            <a:spLocks noChangeArrowheads="1"/>
          </p:cNvSpPr>
          <p:nvPr/>
        </p:nvSpPr>
        <p:spPr bwMode="auto">
          <a:xfrm>
            <a:off x="1857375" y="428625"/>
            <a:ext cx="4786313" cy="132397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Lui è lì che aspetta te,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tu cantando gli dirai: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7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ttangolo 2"/>
          <p:cNvSpPr>
            <a:spLocks noChangeArrowheads="1"/>
          </p:cNvSpPr>
          <p:nvPr/>
        </p:nvSpPr>
        <p:spPr bwMode="auto">
          <a:xfrm>
            <a:off x="1143000" y="214313"/>
            <a:ext cx="6929438" cy="1323975"/>
          </a:xfrm>
          <a:prstGeom prst="rect">
            <a:avLst/>
          </a:prstGeom>
          <a:solidFill>
            <a:srgbClr val="95373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Eccomi Signore, manda me!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piccolo seme,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 descr="7%20gr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ttangolo 2"/>
          <p:cNvSpPr>
            <a:spLocks noChangeArrowheads="1"/>
          </p:cNvSpPr>
          <p:nvPr/>
        </p:nvSpPr>
        <p:spPr bwMode="auto">
          <a:xfrm>
            <a:off x="2000250" y="285750"/>
            <a:ext cx="542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 se vuoi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grandi frutti io darò!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M:\09 Presentazioni\Immagin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ttangolo 2"/>
          <p:cNvSpPr>
            <a:spLocks noChangeArrowheads="1"/>
          </p:cNvSpPr>
          <p:nvPr/>
        </p:nvSpPr>
        <p:spPr bwMode="auto">
          <a:xfrm>
            <a:off x="2428875" y="285750"/>
            <a:ext cx="4286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Eccoci, Signore, manda noi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piccoli semi,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ttangolo 1"/>
          <p:cNvSpPr>
            <a:spLocks noChangeArrowheads="1"/>
          </p:cNvSpPr>
          <p:nvPr/>
        </p:nvSpPr>
        <p:spPr bwMode="auto">
          <a:xfrm>
            <a:off x="1071563" y="4143375"/>
            <a:ext cx="4572000" cy="1938338"/>
          </a:xfrm>
          <a:prstGeom prst="rect">
            <a:avLst/>
          </a:prstGeom>
          <a:solidFill>
            <a:srgbClr val="95373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 se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vuoi grandi frutti noi daremo!</a:t>
            </a:r>
            <a:endParaRPr lang="it-IT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ttangolo 1"/>
          <p:cNvSpPr>
            <a:spLocks noChangeArrowheads="1"/>
          </p:cNvSpPr>
          <p:nvPr/>
        </p:nvSpPr>
        <p:spPr bwMode="auto">
          <a:xfrm>
            <a:off x="1285875" y="1143000"/>
            <a:ext cx="22145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Tu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manda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noi!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Manda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noi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se 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vuoi!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charset="0"/>
              <a:cs typeface="Times New Roman" pitchFamily="18" charset="0"/>
            </a:endParaRPr>
          </a:p>
        </p:txBody>
      </p:sp>
      <p:pic>
        <p:nvPicPr>
          <p:cNvPr id="4" name="Picture 6" descr="1692_N51_st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Immagine 2" descr="Immagin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0063" y="1905000"/>
            <a:ext cx="807243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+mn-cs"/>
              </a:rPr>
              <a:t>Fai silenzio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+mn-cs"/>
              </a:rPr>
              <a:t>dentro alla tua vita: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+mn-cs"/>
              </a:rPr>
              <a:t>scoprirai che l'amore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+mn-cs"/>
              </a:rPr>
              <a:t>chiama sempre per nome.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1_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2282</Words>
  <Application>Microsoft Office PowerPoint</Application>
  <PresentationFormat>Presentazione su schermo (4:3)</PresentationFormat>
  <Paragraphs>417</Paragraphs>
  <Slides>116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17</vt:i4>
      </vt:variant>
      <vt:variant>
        <vt:lpstr>Titoli diapositive</vt:lpstr>
      </vt:variant>
      <vt:variant>
        <vt:i4>116</vt:i4>
      </vt:variant>
    </vt:vector>
  </HeadingPairs>
  <TitlesOfParts>
    <vt:vector size="143" baseType="lpstr">
      <vt:lpstr>Times</vt:lpstr>
      <vt:lpstr>Arial</vt:lpstr>
      <vt:lpstr>Calibri</vt:lpstr>
      <vt:lpstr>Times New Roman</vt:lpstr>
      <vt:lpstr>Comic Sans MS</vt:lpstr>
      <vt:lpstr>Eras Bold ITC</vt:lpstr>
      <vt:lpstr>Rockwell Extra Bold</vt:lpstr>
      <vt:lpstr>Arial Black</vt:lpstr>
      <vt:lpstr>Britannic Bold</vt:lpstr>
      <vt:lpstr>Tahoma</vt:lpstr>
      <vt:lpstr>En blanco</vt:lpstr>
      <vt:lpstr>Tema di Office</vt:lpstr>
      <vt:lpstr>2_Struttura predefinita</vt:lpstr>
      <vt:lpstr>1_En blanco</vt:lpstr>
      <vt:lpstr>3_Struttura predefinita</vt:lpstr>
      <vt:lpstr>2_Tema di Office</vt:lpstr>
      <vt:lpstr>1_Tema di Office</vt:lpstr>
      <vt:lpstr>3_Tema di Office</vt:lpstr>
      <vt:lpstr>4_Struttura predefinita</vt:lpstr>
      <vt:lpstr>2_En blanco</vt:lpstr>
      <vt:lpstr>4_Tema di Office</vt:lpstr>
      <vt:lpstr>3_En blanco</vt:lpstr>
      <vt:lpstr>6_Tema di Office</vt:lpstr>
      <vt:lpstr>7_Tema di Office</vt:lpstr>
      <vt:lpstr>4_En blanco</vt:lpstr>
      <vt:lpstr>1_Struttura predefinita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 RAMIREZ</dc:creator>
  <cp:lastModifiedBy>PC</cp:lastModifiedBy>
  <cp:revision>82</cp:revision>
  <dcterms:created xsi:type="dcterms:W3CDTF">2005-01-18T19:32:50Z</dcterms:created>
  <dcterms:modified xsi:type="dcterms:W3CDTF">2011-09-22T15:27:48Z</dcterms:modified>
</cp:coreProperties>
</file>